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CED65-57FE-4F48-9BF9-990D1DE561C7}" v="141" dt="2021-01-31T18:10:10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en Ansari" userId="daad8b02210a74cd" providerId="LiveId" clId="{371CED65-57FE-4F48-9BF9-990D1DE561C7}"/>
    <pc:docChg chg="undo custSel mod addSld modSld">
      <pc:chgData name="Allen Ansari" userId="daad8b02210a74cd" providerId="LiveId" clId="{371CED65-57FE-4F48-9BF9-990D1DE561C7}" dt="2021-01-31T18:14:52.155" v="1723" actId="20577"/>
      <pc:docMkLst>
        <pc:docMk/>
      </pc:docMkLst>
      <pc:sldChg chg="modSp mod">
        <pc:chgData name="Allen Ansari" userId="daad8b02210a74cd" providerId="LiveId" clId="{371CED65-57FE-4F48-9BF9-990D1DE561C7}" dt="2021-01-31T18:14:52.155" v="1723" actId="20577"/>
        <pc:sldMkLst>
          <pc:docMk/>
          <pc:sldMk cId="2862128874" sldId="257"/>
        </pc:sldMkLst>
        <pc:spChg chg="mod">
          <ac:chgData name="Allen Ansari" userId="daad8b02210a74cd" providerId="LiveId" clId="{371CED65-57FE-4F48-9BF9-990D1DE561C7}" dt="2021-01-31T18:14:52.155" v="1723" actId="20577"/>
          <ac:spMkLst>
            <pc:docMk/>
            <pc:sldMk cId="2862128874" sldId="257"/>
            <ac:spMk id="3" creationId="{5A5AB440-1565-42B9-9135-A870A9F70917}"/>
          </ac:spMkLst>
        </pc:spChg>
      </pc:sldChg>
      <pc:sldChg chg="addSp delSp modSp mod setBg">
        <pc:chgData name="Allen Ansari" userId="daad8b02210a74cd" providerId="LiveId" clId="{371CED65-57FE-4F48-9BF9-990D1DE561C7}" dt="2021-01-31T16:33:55.095" v="179" actId="20577"/>
        <pc:sldMkLst>
          <pc:docMk/>
          <pc:sldMk cId="3089467560" sldId="261"/>
        </pc:sldMkLst>
        <pc:spChg chg="mod ord">
          <ac:chgData name="Allen Ansari" userId="daad8b02210a74cd" providerId="LiveId" clId="{371CED65-57FE-4F48-9BF9-990D1DE561C7}" dt="2021-01-31T16:28:27.659" v="2" actId="26606"/>
          <ac:spMkLst>
            <pc:docMk/>
            <pc:sldMk cId="3089467560" sldId="261"/>
            <ac:spMk id="2" creationId="{3A2F25D3-36FC-47F5-8C68-E496784DB1EC}"/>
          </ac:spMkLst>
        </pc:spChg>
        <pc:spChg chg="del">
          <ac:chgData name="Allen Ansari" userId="daad8b02210a74cd" providerId="LiveId" clId="{371CED65-57FE-4F48-9BF9-990D1DE561C7}" dt="2021-01-31T16:28:11.477" v="0" actId="22"/>
          <ac:spMkLst>
            <pc:docMk/>
            <pc:sldMk cId="3089467560" sldId="261"/>
            <ac:spMk id="3" creationId="{9C956301-291E-4635-AB22-AEDB90E8DC70}"/>
          </ac:spMkLst>
        </pc:spChg>
        <pc:spChg chg="add mod">
          <ac:chgData name="Allen Ansari" userId="daad8b02210a74cd" providerId="LiveId" clId="{371CED65-57FE-4F48-9BF9-990D1DE561C7}" dt="2021-01-31T16:33:55.095" v="179" actId="20577"/>
          <ac:spMkLst>
            <pc:docMk/>
            <pc:sldMk cId="3089467560" sldId="261"/>
            <ac:spMk id="9" creationId="{433E4C00-5BC8-4959-A20E-157217BA0A2B}"/>
          </ac:spMkLst>
        </pc:spChg>
        <pc:picChg chg="add mod ord">
          <ac:chgData name="Allen Ansari" userId="daad8b02210a74cd" providerId="LiveId" clId="{371CED65-57FE-4F48-9BF9-990D1DE561C7}" dt="2021-01-31T16:28:27.659" v="2" actId="26606"/>
          <ac:picMkLst>
            <pc:docMk/>
            <pc:sldMk cId="3089467560" sldId="261"/>
            <ac:picMk id="5" creationId="{571CE74D-5B4E-4B6C-AF19-D88E8D39B444}"/>
          </ac:picMkLst>
        </pc:picChg>
        <pc:picChg chg="add">
          <ac:chgData name="Allen Ansari" userId="daad8b02210a74cd" providerId="LiveId" clId="{371CED65-57FE-4F48-9BF9-990D1DE561C7}" dt="2021-01-31T16:28:27.659" v="2" actId="26606"/>
          <ac:picMkLst>
            <pc:docMk/>
            <pc:sldMk cId="3089467560" sldId="261"/>
            <ac:picMk id="12" creationId="{54DDEBDD-D8BD-41A6-8A0D-B00E3768B0F9}"/>
          </ac:picMkLst>
        </pc:picChg>
      </pc:sldChg>
      <pc:sldChg chg="addSp delSp modSp new mod modAnim">
        <pc:chgData name="Allen Ansari" userId="daad8b02210a74cd" providerId="LiveId" clId="{371CED65-57FE-4F48-9BF9-990D1DE561C7}" dt="2021-01-31T16:56:29.779" v="471" actId="1076"/>
        <pc:sldMkLst>
          <pc:docMk/>
          <pc:sldMk cId="1674734946" sldId="262"/>
        </pc:sldMkLst>
        <pc:spChg chg="mod">
          <ac:chgData name="Allen Ansari" userId="daad8b02210a74cd" providerId="LiveId" clId="{371CED65-57FE-4F48-9BF9-990D1DE561C7}" dt="2021-01-31T16:35:33.330" v="189" actId="20577"/>
          <ac:spMkLst>
            <pc:docMk/>
            <pc:sldMk cId="1674734946" sldId="262"/>
            <ac:spMk id="2" creationId="{14E801B4-3BEB-4384-A535-044E43C6114C}"/>
          </ac:spMkLst>
        </pc:spChg>
        <pc:spChg chg="add del mod">
          <ac:chgData name="Allen Ansari" userId="daad8b02210a74cd" providerId="LiveId" clId="{371CED65-57FE-4F48-9BF9-990D1DE561C7}" dt="2021-01-31T16:46:36.205" v="413" actId="26606"/>
          <ac:spMkLst>
            <pc:docMk/>
            <pc:sldMk cId="1674734946" sldId="262"/>
            <ac:spMk id="3" creationId="{680F3B93-F40A-4F67-8DF0-C4BF4601F316}"/>
          </ac:spMkLst>
        </pc:spChg>
        <pc:spChg chg="add mod">
          <ac:chgData name="Allen Ansari" userId="daad8b02210a74cd" providerId="LiveId" clId="{371CED65-57FE-4F48-9BF9-990D1DE561C7}" dt="2021-01-31T16:39:56.177" v="262" actId="164"/>
          <ac:spMkLst>
            <pc:docMk/>
            <pc:sldMk cId="1674734946" sldId="262"/>
            <ac:spMk id="8" creationId="{975CC14F-3AA8-4F84-A1E1-C3AB393FA5D3}"/>
          </ac:spMkLst>
        </pc:spChg>
        <pc:grpChg chg="add mod">
          <ac:chgData name="Allen Ansari" userId="daad8b02210a74cd" providerId="LiveId" clId="{371CED65-57FE-4F48-9BF9-990D1DE561C7}" dt="2021-01-31T16:56:28.378" v="470" actId="14100"/>
          <ac:grpSpMkLst>
            <pc:docMk/>
            <pc:sldMk cId="1674734946" sldId="262"/>
            <ac:grpSpMk id="9" creationId="{08D780F0-647A-4830-A070-8298DA3B4999}"/>
          </ac:grpSpMkLst>
        </pc:grpChg>
        <pc:grpChg chg="add mod">
          <ac:chgData name="Allen Ansari" userId="daad8b02210a74cd" providerId="LiveId" clId="{371CED65-57FE-4F48-9BF9-990D1DE561C7}" dt="2021-01-31T16:53:03.989" v="454" actId="164"/>
          <ac:grpSpMkLst>
            <pc:docMk/>
            <pc:sldMk cId="1674734946" sldId="262"/>
            <ac:grpSpMk id="18" creationId="{76181D76-A3C1-4524-9128-99E428A32345}"/>
          </ac:grpSpMkLst>
        </pc:grpChg>
        <pc:graphicFrameChg chg="add del">
          <ac:chgData name="Allen Ansari" userId="daad8b02210a74cd" providerId="LiveId" clId="{371CED65-57FE-4F48-9BF9-990D1DE561C7}" dt="2021-01-31T16:46:36.180" v="412" actId="26606"/>
          <ac:graphicFrameMkLst>
            <pc:docMk/>
            <pc:sldMk cId="1674734946" sldId="262"/>
            <ac:graphicFrameMk id="19" creationId="{41BB1194-20F8-40CD-BC35-ECAA0581FDE8}"/>
          </ac:graphicFrameMkLst>
        </pc:graphicFrameChg>
        <pc:graphicFrameChg chg="add mod modGraphic">
          <ac:chgData name="Allen Ansari" userId="daad8b02210a74cd" providerId="LiveId" clId="{371CED65-57FE-4F48-9BF9-990D1DE561C7}" dt="2021-01-31T16:56:09.599" v="468"/>
          <ac:graphicFrameMkLst>
            <pc:docMk/>
            <pc:sldMk cId="1674734946" sldId="262"/>
            <ac:graphicFrameMk id="21" creationId="{BCE6CEEF-F5C8-4DC5-ACED-269D84339A13}"/>
          </ac:graphicFrameMkLst>
        </pc:graphicFrameChg>
        <pc:picChg chg="add mod">
          <ac:chgData name="Allen Ansari" userId="daad8b02210a74cd" providerId="LiveId" clId="{371CED65-57FE-4F48-9BF9-990D1DE561C7}" dt="2021-01-31T16:56:29.779" v="471" actId="1076"/>
          <ac:picMkLst>
            <pc:docMk/>
            <pc:sldMk cId="1674734946" sldId="262"/>
            <ac:picMk id="5" creationId="{CC7265AB-FF59-4F01-A107-51DCED58F4DF}"/>
          </ac:picMkLst>
        </pc:picChg>
        <pc:picChg chg="add mod">
          <ac:chgData name="Allen Ansari" userId="daad8b02210a74cd" providerId="LiveId" clId="{371CED65-57FE-4F48-9BF9-990D1DE561C7}" dt="2021-01-31T16:39:56.177" v="262" actId="164"/>
          <ac:picMkLst>
            <pc:docMk/>
            <pc:sldMk cId="1674734946" sldId="262"/>
            <ac:picMk id="7" creationId="{1C54980E-2705-4AB5-9222-98D52B9EE706}"/>
          </ac:picMkLst>
        </pc:picChg>
        <pc:picChg chg="add mod">
          <ac:chgData name="Allen Ansari" userId="daad8b02210a74cd" providerId="LiveId" clId="{371CED65-57FE-4F48-9BF9-990D1DE561C7}" dt="2021-01-31T16:53:03.989" v="454" actId="164"/>
          <ac:picMkLst>
            <pc:docMk/>
            <pc:sldMk cId="1674734946" sldId="262"/>
            <ac:picMk id="11" creationId="{F81CCA05-AD7E-40D7-A4C7-9A60AD9A579D}"/>
          </ac:picMkLst>
        </pc:picChg>
        <pc:picChg chg="add mod">
          <ac:chgData name="Allen Ansari" userId="daad8b02210a74cd" providerId="LiveId" clId="{371CED65-57FE-4F48-9BF9-990D1DE561C7}" dt="2021-01-31T16:53:03.989" v="454" actId="164"/>
          <ac:picMkLst>
            <pc:docMk/>
            <pc:sldMk cId="1674734946" sldId="262"/>
            <ac:picMk id="13" creationId="{E7F7B9BC-690E-46BB-BCBA-B564FD5A44CF}"/>
          </ac:picMkLst>
        </pc:picChg>
        <pc:picChg chg="add mod">
          <ac:chgData name="Allen Ansari" userId="daad8b02210a74cd" providerId="LiveId" clId="{371CED65-57FE-4F48-9BF9-990D1DE561C7}" dt="2021-01-31T16:53:03.989" v="454" actId="164"/>
          <ac:picMkLst>
            <pc:docMk/>
            <pc:sldMk cId="1674734946" sldId="262"/>
            <ac:picMk id="15" creationId="{66F92D43-6F63-4C81-86D4-17EE5BABD761}"/>
          </ac:picMkLst>
        </pc:picChg>
        <pc:picChg chg="add mod">
          <ac:chgData name="Allen Ansari" userId="daad8b02210a74cd" providerId="LiveId" clId="{371CED65-57FE-4F48-9BF9-990D1DE561C7}" dt="2021-01-31T16:53:03.989" v="454" actId="164"/>
          <ac:picMkLst>
            <pc:docMk/>
            <pc:sldMk cId="1674734946" sldId="262"/>
            <ac:picMk id="17" creationId="{8F810611-5511-49D0-9FFC-6FF8680EFF4A}"/>
          </ac:picMkLst>
        </pc:picChg>
      </pc:sldChg>
      <pc:sldChg chg="addSp delSp modSp new mod setBg">
        <pc:chgData name="Allen Ansari" userId="daad8b02210a74cd" providerId="LiveId" clId="{371CED65-57FE-4F48-9BF9-990D1DE561C7}" dt="2021-01-31T17:27:23.414" v="651" actId="14100"/>
        <pc:sldMkLst>
          <pc:docMk/>
          <pc:sldMk cId="826273696" sldId="263"/>
        </pc:sldMkLst>
        <pc:spChg chg="mod">
          <ac:chgData name="Allen Ansari" userId="daad8b02210a74cd" providerId="LiveId" clId="{371CED65-57FE-4F48-9BF9-990D1DE561C7}" dt="2021-01-31T17:23:17.662" v="649" actId="26606"/>
          <ac:spMkLst>
            <pc:docMk/>
            <pc:sldMk cId="826273696" sldId="263"/>
            <ac:spMk id="2" creationId="{481C829A-744E-4BC9-8CB3-9B65F8687BC9}"/>
          </ac:spMkLst>
        </pc:spChg>
        <pc:spChg chg="del">
          <ac:chgData name="Allen Ansari" userId="daad8b02210a74cd" providerId="LiveId" clId="{371CED65-57FE-4F48-9BF9-990D1DE561C7}" dt="2021-01-31T17:06:48.698" v="497" actId="22"/>
          <ac:spMkLst>
            <pc:docMk/>
            <pc:sldMk cId="826273696" sldId="263"/>
            <ac:spMk id="3" creationId="{6A6ED491-2F04-41E8-9F94-95E196718E31}"/>
          </ac:spMkLst>
        </pc:spChg>
        <pc:spChg chg="add">
          <ac:chgData name="Allen Ansari" userId="daad8b02210a74cd" providerId="LiveId" clId="{371CED65-57FE-4F48-9BF9-990D1DE561C7}" dt="2021-01-31T17:23:17.662" v="649" actId="26606"/>
          <ac:spMkLst>
            <pc:docMk/>
            <pc:sldMk cId="826273696" sldId="263"/>
            <ac:spMk id="13" creationId="{C4879EFC-8E62-4E00-973C-C45EE9EC676D}"/>
          </ac:spMkLst>
        </pc:spChg>
        <pc:spChg chg="add">
          <ac:chgData name="Allen Ansari" userId="daad8b02210a74cd" providerId="LiveId" clId="{371CED65-57FE-4F48-9BF9-990D1DE561C7}" dt="2021-01-31T17:23:17.662" v="649" actId="26606"/>
          <ac:spMkLst>
            <pc:docMk/>
            <pc:sldMk cId="826273696" sldId="263"/>
            <ac:spMk id="15" creationId="{D6A9C53F-5F90-40A5-8C85-5412D39C8C68}"/>
          </ac:spMkLst>
        </pc:spChg>
        <pc:picChg chg="add mod ord">
          <ac:chgData name="Allen Ansari" userId="daad8b02210a74cd" providerId="LiveId" clId="{371CED65-57FE-4F48-9BF9-990D1DE561C7}" dt="2021-01-31T17:27:23.414" v="651" actId="14100"/>
          <ac:picMkLst>
            <pc:docMk/>
            <pc:sldMk cId="826273696" sldId="263"/>
            <ac:picMk id="5" creationId="{19EB3249-547E-4250-B13B-4BC60826CA2E}"/>
          </ac:picMkLst>
        </pc:picChg>
        <pc:picChg chg="add del mod">
          <ac:chgData name="Allen Ansari" userId="daad8b02210a74cd" providerId="LiveId" clId="{371CED65-57FE-4F48-9BF9-990D1DE561C7}" dt="2021-01-31T17:18:30.220" v="647" actId="478"/>
          <ac:picMkLst>
            <pc:docMk/>
            <pc:sldMk cId="826273696" sldId="263"/>
            <ac:picMk id="6" creationId="{0B8F93C8-7D84-461E-BFBD-6B0987A8655A}"/>
          </ac:picMkLst>
        </pc:picChg>
        <pc:picChg chg="add mod">
          <ac:chgData name="Allen Ansari" userId="daad8b02210a74cd" providerId="LiveId" clId="{371CED65-57FE-4F48-9BF9-990D1DE561C7}" dt="2021-01-31T17:23:17.662" v="649" actId="26606"/>
          <ac:picMkLst>
            <pc:docMk/>
            <pc:sldMk cId="826273696" sldId="263"/>
            <ac:picMk id="8" creationId="{F306CAA2-2B44-4440-9F6B-9ABDE3D9C56F}"/>
          </ac:picMkLst>
        </pc:picChg>
      </pc:sldChg>
      <pc:sldChg chg="modSp new mod">
        <pc:chgData name="Allen Ansari" userId="daad8b02210a74cd" providerId="LiveId" clId="{371CED65-57FE-4F48-9BF9-990D1DE561C7}" dt="2021-01-31T17:17:10.967" v="617" actId="313"/>
        <pc:sldMkLst>
          <pc:docMk/>
          <pc:sldMk cId="4008503321" sldId="264"/>
        </pc:sldMkLst>
        <pc:spChg chg="mod">
          <ac:chgData name="Allen Ansari" userId="daad8b02210a74cd" providerId="LiveId" clId="{371CED65-57FE-4F48-9BF9-990D1DE561C7}" dt="2021-01-31T17:14:07.469" v="526" actId="20577"/>
          <ac:spMkLst>
            <pc:docMk/>
            <pc:sldMk cId="4008503321" sldId="264"/>
            <ac:spMk id="2" creationId="{3D4B0C86-CEF7-4820-97CA-2D774D0D2776}"/>
          </ac:spMkLst>
        </pc:spChg>
        <pc:spChg chg="mod">
          <ac:chgData name="Allen Ansari" userId="daad8b02210a74cd" providerId="LiveId" clId="{371CED65-57FE-4F48-9BF9-990D1DE561C7}" dt="2021-01-31T17:17:10.967" v="617" actId="313"/>
          <ac:spMkLst>
            <pc:docMk/>
            <pc:sldMk cId="4008503321" sldId="264"/>
            <ac:spMk id="3" creationId="{A7770810-2C50-4F31-8982-50E09B9E4125}"/>
          </ac:spMkLst>
        </pc:spChg>
      </pc:sldChg>
      <pc:sldChg chg="addSp delSp modSp new mod modAnim">
        <pc:chgData name="Allen Ansari" userId="daad8b02210a74cd" providerId="LiveId" clId="{371CED65-57FE-4F48-9BF9-990D1DE561C7}" dt="2021-01-31T18:03:57.919" v="1429"/>
        <pc:sldMkLst>
          <pc:docMk/>
          <pc:sldMk cId="2835682747" sldId="265"/>
        </pc:sldMkLst>
        <pc:spChg chg="mod">
          <ac:chgData name="Allen Ansari" userId="daad8b02210a74cd" providerId="LiveId" clId="{371CED65-57FE-4F48-9BF9-990D1DE561C7}" dt="2021-01-31T17:37:46.698" v="682" actId="313"/>
          <ac:spMkLst>
            <pc:docMk/>
            <pc:sldMk cId="2835682747" sldId="265"/>
            <ac:spMk id="2" creationId="{BB4D76D6-ED08-4167-AFD6-CA6828EB8AE2}"/>
          </ac:spMkLst>
        </pc:spChg>
        <pc:spChg chg="mod">
          <ac:chgData name="Allen Ansari" userId="daad8b02210a74cd" providerId="LiveId" clId="{371CED65-57FE-4F48-9BF9-990D1DE561C7}" dt="2021-01-31T17:45:06.540" v="832" actId="14100"/>
          <ac:spMkLst>
            <pc:docMk/>
            <pc:sldMk cId="2835682747" sldId="265"/>
            <ac:spMk id="3" creationId="{CF480C57-42F4-4817-85FD-758D457B985D}"/>
          </ac:spMkLst>
        </pc:spChg>
        <pc:spChg chg="add mod">
          <ac:chgData name="Allen Ansari" userId="daad8b02210a74cd" providerId="LiveId" clId="{371CED65-57FE-4F48-9BF9-990D1DE561C7}" dt="2021-01-31T17:48:16.932" v="911" actId="1076"/>
          <ac:spMkLst>
            <pc:docMk/>
            <pc:sldMk cId="2835682747" sldId="265"/>
            <ac:spMk id="4" creationId="{6AE4DAD4-60FD-4A30-A23C-352E3F367E47}"/>
          </ac:spMkLst>
        </pc:spChg>
        <pc:spChg chg="add mod">
          <ac:chgData name="Allen Ansari" userId="daad8b02210a74cd" providerId="LiveId" clId="{371CED65-57FE-4F48-9BF9-990D1DE561C7}" dt="2021-01-31T17:48:16.932" v="911" actId="1076"/>
          <ac:spMkLst>
            <pc:docMk/>
            <pc:sldMk cId="2835682747" sldId="265"/>
            <ac:spMk id="15" creationId="{CEB12B64-2A2A-40AA-9204-61AF07096DE1}"/>
          </ac:spMkLst>
        </pc:spChg>
        <pc:spChg chg="add mod">
          <ac:chgData name="Allen Ansari" userId="daad8b02210a74cd" providerId="LiveId" clId="{371CED65-57FE-4F48-9BF9-990D1DE561C7}" dt="2021-01-31T17:48:16.932" v="911" actId="1076"/>
          <ac:spMkLst>
            <pc:docMk/>
            <pc:sldMk cId="2835682747" sldId="265"/>
            <ac:spMk id="16" creationId="{68EAC0F2-4602-49C2-B6EA-0569DA702605}"/>
          </ac:spMkLst>
        </pc:spChg>
        <pc:spChg chg="add mod">
          <ac:chgData name="Allen Ansari" userId="daad8b02210a74cd" providerId="LiveId" clId="{371CED65-57FE-4F48-9BF9-990D1DE561C7}" dt="2021-01-31T17:48:16.932" v="911" actId="1076"/>
          <ac:spMkLst>
            <pc:docMk/>
            <pc:sldMk cId="2835682747" sldId="265"/>
            <ac:spMk id="17" creationId="{8A4B0BCE-C635-4324-B74C-A5DD2D53F39C}"/>
          </ac:spMkLst>
        </pc:spChg>
        <pc:spChg chg="add mod">
          <ac:chgData name="Allen Ansari" userId="daad8b02210a74cd" providerId="LiveId" clId="{371CED65-57FE-4F48-9BF9-990D1DE561C7}" dt="2021-01-31T17:48:16.932" v="911" actId="1076"/>
          <ac:spMkLst>
            <pc:docMk/>
            <pc:sldMk cId="2835682747" sldId="265"/>
            <ac:spMk id="20" creationId="{92E9D49F-B36C-43D3-8269-F1AE99F8DB23}"/>
          </ac:spMkLst>
        </pc:spChg>
        <pc:spChg chg="add mod">
          <ac:chgData name="Allen Ansari" userId="daad8b02210a74cd" providerId="LiveId" clId="{371CED65-57FE-4F48-9BF9-990D1DE561C7}" dt="2021-01-31T17:48:16.932" v="911" actId="1076"/>
          <ac:spMkLst>
            <pc:docMk/>
            <pc:sldMk cId="2835682747" sldId="265"/>
            <ac:spMk id="21" creationId="{D72006F1-727B-459F-B462-12B14603D315}"/>
          </ac:spMkLst>
        </pc:spChg>
        <pc:spChg chg="add del">
          <ac:chgData name="Allen Ansari" userId="daad8b02210a74cd" providerId="LiveId" clId="{371CED65-57FE-4F48-9BF9-990D1DE561C7}" dt="2021-01-31T17:46:38.617" v="851"/>
          <ac:spMkLst>
            <pc:docMk/>
            <pc:sldMk cId="2835682747" sldId="265"/>
            <ac:spMk id="25" creationId="{90F3EFB0-DEFF-4970-A07B-6BD60C6F2F98}"/>
          </ac:spMkLst>
        </pc:spChg>
        <pc:spChg chg="add mod">
          <ac:chgData name="Allen Ansari" userId="daad8b02210a74cd" providerId="LiveId" clId="{371CED65-57FE-4F48-9BF9-990D1DE561C7}" dt="2021-01-31T17:48:21.174" v="912" actId="1076"/>
          <ac:spMkLst>
            <pc:docMk/>
            <pc:sldMk cId="2835682747" sldId="265"/>
            <ac:spMk id="26" creationId="{33C4BA22-26DD-4766-967C-EDBA94106174}"/>
          </ac:spMkLst>
        </pc:spChg>
        <pc:spChg chg="mod">
          <ac:chgData name="Allen Ansari" userId="daad8b02210a74cd" providerId="LiveId" clId="{371CED65-57FE-4F48-9BF9-990D1DE561C7}" dt="2021-01-31T18:03:56.343" v="1428"/>
          <ac:spMkLst>
            <pc:docMk/>
            <pc:sldMk cId="2835682747" sldId="265"/>
            <ac:spMk id="30" creationId="{13A826A5-C464-4027-ABA6-9269FEDEE9CA}"/>
          </ac:spMkLst>
        </pc:spChg>
        <pc:spChg chg="mod">
          <ac:chgData name="Allen Ansari" userId="daad8b02210a74cd" providerId="LiveId" clId="{371CED65-57FE-4F48-9BF9-990D1DE561C7}" dt="2021-01-31T18:03:56.343" v="1428"/>
          <ac:spMkLst>
            <pc:docMk/>
            <pc:sldMk cId="2835682747" sldId="265"/>
            <ac:spMk id="37" creationId="{20757936-E335-408A-9E69-079FDFB46326}"/>
          </ac:spMkLst>
        </pc:spChg>
        <pc:spChg chg="mod">
          <ac:chgData name="Allen Ansari" userId="daad8b02210a74cd" providerId="LiveId" clId="{371CED65-57FE-4F48-9BF9-990D1DE561C7}" dt="2021-01-31T18:03:56.343" v="1428"/>
          <ac:spMkLst>
            <pc:docMk/>
            <pc:sldMk cId="2835682747" sldId="265"/>
            <ac:spMk id="38" creationId="{D61EC705-71BC-43BE-9556-CB4FC01AF2D6}"/>
          </ac:spMkLst>
        </pc:spChg>
        <pc:spChg chg="mod">
          <ac:chgData name="Allen Ansari" userId="daad8b02210a74cd" providerId="LiveId" clId="{371CED65-57FE-4F48-9BF9-990D1DE561C7}" dt="2021-01-31T18:03:56.343" v="1428"/>
          <ac:spMkLst>
            <pc:docMk/>
            <pc:sldMk cId="2835682747" sldId="265"/>
            <ac:spMk id="39" creationId="{DE661DBA-86C8-462B-B704-76BA9DCE8C82}"/>
          </ac:spMkLst>
        </pc:spChg>
        <pc:spChg chg="mod">
          <ac:chgData name="Allen Ansari" userId="daad8b02210a74cd" providerId="LiveId" clId="{371CED65-57FE-4F48-9BF9-990D1DE561C7}" dt="2021-01-31T18:03:56.343" v="1428"/>
          <ac:spMkLst>
            <pc:docMk/>
            <pc:sldMk cId="2835682747" sldId="265"/>
            <ac:spMk id="40" creationId="{74D0217A-06EF-4A44-A9BD-52A2C50100BD}"/>
          </ac:spMkLst>
        </pc:spChg>
        <pc:spChg chg="mod">
          <ac:chgData name="Allen Ansari" userId="daad8b02210a74cd" providerId="LiveId" clId="{371CED65-57FE-4F48-9BF9-990D1DE561C7}" dt="2021-01-31T18:03:56.343" v="1428"/>
          <ac:spMkLst>
            <pc:docMk/>
            <pc:sldMk cId="2835682747" sldId="265"/>
            <ac:spMk id="41" creationId="{5FD530A7-8824-48B6-B074-31BAE7B24F41}"/>
          </ac:spMkLst>
        </pc:spChg>
        <pc:grpChg chg="add mod">
          <ac:chgData name="Allen Ansari" userId="daad8b02210a74cd" providerId="LiveId" clId="{371CED65-57FE-4F48-9BF9-990D1DE561C7}" dt="2021-01-31T17:48:16.932" v="911" actId="1076"/>
          <ac:grpSpMkLst>
            <pc:docMk/>
            <pc:sldMk cId="2835682747" sldId="265"/>
            <ac:grpSpMk id="27" creationId="{07CDCA91-AD54-495C-AADF-0F354BE059DF}"/>
          </ac:grpSpMkLst>
        </pc:grpChg>
        <pc:grpChg chg="add del mod">
          <ac:chgData name="Allen Ansari" userId="daad8b02210a74cd" providerId="LiveId" clId="{371CED65-57FE-4F48-9BF9-990D1DE561C7}" dt="2021-01-31T18:03:57.919" v="1429"/>
          <ac:grpSpMkLst>
            <pc:docMk/>
            <pc:sldMk cId="2835682747" sldId="265"/>
            <ac:grpSpMk id="29" creationId="{EBC01A21-609F-43A0-84FF-A24D51855BD9}"/>
          </ac:grpSpMkLst>
        </pc:grpChg>
        <pc:picChg chg="mod">
          <ac:chgData name="Allen Ansari" userId="daad8b02210a74cd" providerId="LiveId" clId="{371CED65-57FE-4F48-9BF9-990D1DE561C7}" dt="2021-01-31T18:03:56.343" v="1428"/>
          <ac:picMkLst>
            <pc:docMk/>
            <pc:sldMk cId="2835682747" sldId="265"/>
            <ac:picMk id="42" creationId="{01079D4E-911A-4DA4-B70A-0C1338F72A64}"/>
          </ac:picMkLst>
        </pc:picChg>
        <pc:picChg chg="add mod">
          <ac:chgData name="Allen Ansari" userId="daad8b02210a74cd" providerId="LiveId" clId="{371CED65-57FE-4F48-9BF9-990D1DE561C7}" dt="2021-01-31T17:48:16.932" v="911" actId="1076"/>
          <ac:picMkLst>
            <pc:docMk/>
            <pc:sldMk cId="2835682747" sldId="265"/>
            <ac:picMk id="1026" creationId="{1DEB61D1-1ED4-4217-8815-3D16FA59FFDF}"/>
          </ac:picMkLst>
        </pc:picChg>
        <pc:cxnChg chg="add mod">
          <ac:chgData name="Allen Ansari" userId="daad8b02210a74cd" providerId="LiveId" clId="{371CED65-57FE-4F48-9BF9-990D1DE561C7}" dt="2021-01-31T17:48:16.932" v="911" actId="1076"/>
          <ac:cxnSpMkLst>
            <pc:docMk/>
            <pc:sldMk cId="2835682747" sldId="265"/>
            <ac:cxnSpMk id="6" creationId="{81FB514E-D5BC-47E0-BC6D-5757734D29E5}"/>
          </ac:cxnSpMkLst>
        </pc:cxnChg>
        <pc:cxnChg chg="add mod">
          <ac:chgData name="Allen Ansari" userId="daad8b02210a74cd" providerId="LiveId" clId="{371CED65-57FE-4F48-9BF9-990D1DE561C7}" dt="2021-01-31T17:48:16.932" v="911" actId="1076"/>
          <ac:cxnSpMkLst>
            <pc:docMk/>
            <pc:sldMk cId="2835682747" sldId="265"/>
            <ac:cxnSpMk id="7" creationId="{426154AF-2C9E-49A7-B4BD-85D050F33D0F}"/>
          </ac:cxnSpMkLst>
        </pc:cxnChg>
        <pc:cxnChg chg="add mod">
          <ac:chgData name="Allen Ansari" userId="daad8b02210a74cd" providerId="LiveId" clId="{371CED65-57FE-4F48-9BF9-990D1DE561C7}" dt="2021-01-31T17:48:16.932" v="911" actId="1076"/>
          <ac:cxnSpMkLst>
            <pc:docMk/>
            <pc:sldMk cId="2835682747" sldId="265"/>
            <ac:cxnSpMk id="8" creationId="{36B9AF8B-79E6-4F6C-896A-03DA72690821}"/>
          </ac:cxnSpMkLst>
        </pc:cxnChg>
        <pc:cxnChg chg="add del mod">
          <ac:chgData name="Allen Ansari" userId="daad8b02210a74cd" providerId="LiveId" clId="{371CED65-57FE-4F48-9BF9-990D1DE561C7}" dt="2021-01-31T17:42:40.904" v="776" actId="478"/>
          <ac:cxnSpMkLst>
            <pc:docMk/>
            <pc:sldMk cId="2835682747" sldId="265"/>
            <ac:cxnSpMk id="9" creationId="{CC3C88B8-1560-492D-AAC1-6E499CA5B2E2}"/>
          </ac:cxnSpMkLst>
        </pc:cxnChg>
        <pc:cxnChg chg="add del mod">
          <ac:chgData name="Allen Ansari" userId="daad8b02210a74cd" providerId="LiveId" clId="{371CED65-57FE-4F48-9BF9-990D1DE561C7}" dt="2021-01-31T17:42:41.964" v="777" actId="478"/>
          <ac:cxnSpMkLst>
            <pc:docMk/>
            <pc:sldMk cId="2835682747" sldId="265"/>
            <ac:cxnSpMk id="10" creationId="{B5C275B2-DF3B-4D30-87ED-479576988FF4}"/>
          </ac:cxnSpMkLst>
        </pc:cxnChg>
        <pc:cxnChg chg="add mod">
          <ac:chgData name="Allen Ansari" userId="daad8b02210a74cd" providerId="LiveId" clId="{371CED65-57FE-4F48-9BF9-990D1DE561C7}" dt="2021-01-31T17:48:16.932" v="911" actId="1076"/>
          <ac:cxnSpMkLst>
            <pc:docMk/>
            <pc:sldMk cId="2835682747" sldId="265"/>
            <ac:cxnSpMk id="11" creationId="{867BDD68-EF70-4D03-9A54-6751A4B65923}"/>
          </ac:cxnSpMkLst>
        </pc:cxnChg>
        <pc:cxnChg chg="add mod">
          <ac:chgData name="Allen Ansari" userId="daad8b02210a74cd" providerId="LiveId" clId="{371CED65-57FE-4F48-9BF9-990D1DE561C7}" dt="2021-01-31T17:48:16.932" v="911" actId="1076"/>
          <ac:cxnSpMkLst>
            <pc:docMk/>
            <pc:sldMk cId="2835682747" sldId="265"/>
            <ac:cxnSpMk id="12" creationId="{37D241FD-A4E2-42EE-8B90-9C9D5132BFF5}"/>
          </ac:cxnSpMkLst>
        </pc:cxnChg>
        <pc:cxnChg chg="add mod">
          <ac:chgData name="Allen Ansari" userId="daad8b02210a74cd" providerId="LiveId" clId="{371CED65-57FE-4F48-9BF9-990D1DE561C7}" dt="2021-01-31T17:48:16.932" v="911" actId="1076"/>
          <ac:cxnSpMkLst>
            <pc:docMk/>
            <pc:sldMk cId="2835682747" sldId="265"/>
            <ac:cxnSpMk id="14" creationId="{A53EFE8C-915E-448C-AA6A-0A0DA7F5FC8F}"/>
          </ac:cxnSpMkLst>
        </pc:cxnChg>
        <pc:cxnChg chg="add mod">
          <ac:chgData name="Allen Ansari" userId="daad8b02210a74cd" providerId="LiveId" clId="{371CED65-57FE-4F48-9BF9-990D1DE561C7}" dt="2021-01-31T17:48:16.932" v="911" actId="1076"/>
          <ac:cxnSpMkLst>
            <pc:docMk/>
            <pc:sldMk cId="2835682747" sldId="265"/>
            <ac:cxnSpMk id="23" creationId="{2BB2ECD1-1FD6-44AA-A7A8-720D29050A4E}"/>
          </ac:cxnSpMkLst>
        </pc:cxnChg>
        <pc:cxnChg chg="mod">
          <ac:chgData name="Allen Ansari" userId="daad8b02210a74cd" providerId="LiveId" clId="{371CED65-57FE-4F48-9BF9-990D1DE561C7}" dt="2021-01-31T18:03:56.343" v="1428"/>
          <ac:cxnSpMkLst>
            <pc:docMk/>
            <pc:sldMk cId="2835682747" sldId="265"/>
            <ac:cxnSpMk id="31" creationId="{5AADA1B4-9230-4C7E-92B4-B54508C0C8F3}"/>
          </ac:cxnSpMkLst>
        </pc:cxnChg>
        <pc:cxnChg chg="mod">
          <ac:chgData name="Allen Ansari" userId="daad8b02210a74cd" providerId="LiveId" clId="{371CED65-57FE-4F48-9BF9-990D1DE561C7}" dt="2021-01-31T18:03:56.343" v="1428"/>
          <ac:cxnSpMkLst>
            <pc:docMk/>
            <pc:sldMk cId="2835682747" sldId="265"/>
            <ac:cxnSpMk id="32" creationId="{741673F3-02C1-4872-9BB2-F90DE67F8700}"/>
          </ac:cxnSpMkLst>
        </pc:cxnChg>
        <pc:cxnChg chg="mod">
          <ac:chgData name="Allen Ansari" userId="daad8b02210a74cd" providerId="LiveId" clId="{371CED65-57FE-4F48-9BF9-990D1DE561C7}" dt="2021-01-31T18:03:56.343" v="1428"/>
          <ac:cxnSpMkLst>
            <pc:docMk/>
            <pc:sldMk cId="2835682747" sldId="265"/>
            <ac:cxnSpMk id="33" creationId="{7DE37A9E-5DE5-48EB-83F2-FEF9051D545D}"/>
          </ac:cxnSpMkLst>
        </pc:cxnChg>
        <pc:cxnChg chg="mod">
          <ac:chgData name="Allen Ansari" userId="daad8b02210a74cd" providerId="LiveId" clId="{371CED65-57FE-4F48-9BF9-990D1DE561C7}" dt="2021-01-31T18:03:56.343" v="1428"/>
          <ac:cxnSpMkLst>
            <pc:docMk/>
            <pc:sldMk cId="2835682747" sldId="265"/>
            <ac:cxnSpMk id="34" creationId="{E63629C9-5F93-41D7-A099-74BC7AB920DE}"/>
          </ac:cxnSpMkLst>
        </pc:cxnChg>
        <pc:cxnChg chg="mod">
          <ac:chgData name="Allen Ansari" userId="daad8b02210a74cd" providerId="LiveId" clId="{371CED65-57FE-4F48-9BF9-990D1DE561C7}" dt="2021-01-31T18:03:56.343" v="1428"/>
          <ac:cxnSpMkLst>
            <pc:docMk/>
            <pc:sldMk cId="2835682747" sldId="265"/>
            <ac:cxnSpMk id="35" creationId="{B0EB6C60-DF16-44D1-92D0-67CC07E25399}"/>
          </ac:cxnSpMkLst>
        </pc:cxnChg>
        <pc:cxnChg chg="mod">
          <ac:chgData name="Allen Ansari" userId="daad8b02210a74cd" providerId="LiveId" clId="{371CED65-57FE-4F48-9BF9-990D1DE561C7}" dt="2021-01-31T18:03:56.343" v="1428"/>
          <ac:cxnSpMkLst>
            <pc:docMk/>
            <pc:sldMk cId="2835682747" sldId="265"/>
            <ac:cxnSpMk id="36" creationId="{E493787F-C0FE-4370-988B-749BE0E42959}"/>
          </ac:cxnSpMkLst>
        </pc:cxnChg>
        <pc:cxnChg chg="mod">
          <ac:chgData name="Allen Ansari" userId="daad8b02210a74cd" providerId="LiveId" clId="{371CED65-57FE-4F48-9BF9-990D1DE561C7}" dt="2021-01-31T18:03:56.343" v="1428"/>
          <ac:cxnSpMkLst>
            <pc:docMk/>
            <pc:sldMk cId="2835682747" sldId="265"/>
            <ac:cxnSpMk id="43" creationId="{6D08D468-7D5F-4F53-B58C-DDC72AB93B46}"/>
          </ac:cxnSpMkLst>
        </pc:cxnChg>
      </pc:sldChg>
      <pc:sldChg chg="addSp delSp modSp new mod">
        <pc:chgData name="Allen Ansari" userId="daad8b02210a74cd" providerId="LiveId" clId="{371CED65-57FE-4F48-9BF9-990D1DE561C7}" dt="2021-01-31T18:02:16.059" v="1316" actId="1037"/>
        <pc:sldMkLst>
          <pc:docMk/>
          <pc:sldMk cId="3681690133" sldId="266"/>
        </pc:sldMkLst>
        <pc:spChg chg="mod">
          <ac:chgData name="Allen Ansari" userId="daad8b02210a74cd" providerId="LiveId" clId="{371CED65-57FE-4F48-9BF9-990D1DE561C7}" dt="2021-01-31T17:49:19.939" v="937" actId="20577"/>
          <ac:spMkLst>
            <pc:docMk/>
            <pc:sldMk cId="3681690133" sldId="266"/>
            <ac:spMk id="2" creationId="{01729614-6693-44BF-B3F5-3A947278D185}"/>
          </ac:spMkLst>
        </pc:spChg>
        <pc:spChg chg="mod">
          <ac:chgData name="Allen Ansari" userId="daad8b02210a74cd" providerId="LiveId" clId="{371CED65-57FE-4F48-9BF9-990D1DE561C7}" dt="2021-01-31T17:55:11.530" v="1144" actId="27636"/>
          <ac:spMkLst>
            <pc:docMk/>
            <pc:sldMk cId="3681690133" sldId="266"/>
            <ac:spMk id="3" creationId="{043289C7-E90C-4B4F-A80E-2B7EE41E779C}"/>
          </ac:spMkLst>
        </pc:spChg>
        <pc:spChg chg="add mod">
          <ac:chgData name="Allen Ansari" userId="daad8b02210a74cd" providerId="LiveId" clId="{371CED65-57FE-4F48-9BF9-990D1DE561C7}" dt="2021-01-31T17:59:00.573" v="1201" actId="164"/>
          <ac:spMkLst>
            <pc:docMk/>
            <pc:sldMk cId="3681690133" sldId="266"/>
            <ac:spMk id="8" creationId="{B299BB7B-1287-4795-B42C-4A2C30CE1C69}"/>
          </ac:spMkLst>
        </pc:spChg>
        <pc:spChg chg="add mod">
          <ac:chgData name="Allen Ansari" userId="daad8b02210a74cd" providerId="LiveId" clId="{371CED65-57FE-4F48-9BF9-990D1DE561C7}" dt="2021-01-31T17:59:00.573" v="1201" actId="164"/>
          <ac:spMkLst>
            <pc:docMk/>
            <pc:sldMk cId="3681690133" sldId="266"/>
            <ac:spMk id="11" creationId="{A99F789D-D052-4EEA-A2D9-C358B0944C03}"/>
          </ac:spMkLst>
        </pc:spChg>
        <pc:spChg chg="add mod">
          <ac:chgData name="Allen Ansari" userId="daad8b02210a74cd" providerId="LiveId" clId="{371CED65-57FE-4F48-9BF9-990D1DE561C7}" dt="2021-01-31T17:59:00.573" v="1201" actId="164"/>
          <ac:spMkLst>
            <pc:docMk/>
            <pc:sldMk cId="3681690133" sldId="266"/>
            <ac:spMk id="14" creationId="{D0306786-4B19-4472-A102-6954A8A44271}"/>
          </ac:spMkLst>
        </pc:spChg>
        <pc:spChg chg="add mod">
          <ac:chgData name="Allen Ansari" userId="daad8b02210a74cd" providerId="LiveId" clId="{371CED65-57FE-4F48-9BF9-990D1DE561C7}" dt="2021-01-31T17:59:00.573" v="1201" actId="164"/>
          <ac:spMkLst>
            <pc:docMk/>
            <pc:sldMk cId="3681690133" sldId="266"/>
            <ac:spMk id="17" creationId="{823F5331-C999-4721-BC52-81ECAA5D1170}"/>
          </ac:spMkLst>
        </pc:spChg>
        <pc:spChg chg="add mod">
          <ac:chgData name="Allen Ansari" userId="daad8b02210a74cd" providerId="LiveId" clId="{371CED65-57FE-4F48-9BF9-990D1DE561C7}" dt="2021-01-31T17:59:53.987" v="1249" actId="1038"/>
          <ac:spMkLst>
            <pc:docMk/>
            <pc:sldMk cId="3681690133" sldId="266"/>
            <ac:spMk id="22" creationId="{85B65ECB-B963-4C35-9C6C-C208C3584E27}"/>
          </ac:spMkLst>
        </pc:spChg>
        <pc:spChg chg="add mod">
          <ac:chgData name="Allen Ansari" userId="daad8b02210a74cd" providerId="LiveId" clId="{371CED65-57FE-4F48-9BF9-990D1DE561C7}" dt="2021-01-31T18:00:40.658" v="1262" actId="20577"/>
          <ac:spMkLst>
            <pc:docMk/>
            <pc:sldMk cId="3681690133" sldId="266"/>
            <ac:spMk id="25" creationId="{4E8E38D4-5632-4296-8D0B-A7D5F76B0325}"/>
          </ac:spMkLst>
        </pc:spChg>
        <pc:spChg chg="add mod">
          <ac:chgData name="Allen Ansari" userId="daad8b02210a74cd" providerId="LiveId" clId="{371CED65-57FE-4F48-9BF9-990D1DE561C7}" dt="2021-01-31T18:01:19.522" v="1279" actId="20577"/>
          <ac:spMkLst>
            <pc:docMk/>
            <pc:sldMk cId="3681690133" sldId="266"/>
            <ac:spMk id="28" creationId="{DE3D4EAF-A558-4A93-8871-CA03280A73D9}"/>
          </ac:spMkLst>
        </pc:spChg>
        <pc:spChg chg="add mod">
          <ac:chgData name="Allen Ansari" userId="daad8b02210a74cd" providerId="LiveId" clId="{371CED65-57FE-4F48-9BF9-990D1DE561C7}" dt="2021-01-31T18:02:16.059" v="1316" actId="1037"/>
          <ac:spMkLst>
            <pc:docMk/>
            <pc:sldMk cId="3681690133" sldId="266"/>
            <ac:spMk id="31" creationId="{57D2FA28-428B-4C91-826A-F958A1861482}"/>
          </ac:spMkLst>
        </pc:spChg>
        <pc:grpChg chg="add mod">
          <ac:chgData name="Allen Ansari" userId="daad8b02210a74cd" providerId="LiveId" clId="{371CED65-57FE-4F48-9BF9-990D1DE561C7}" dt="2021-01-31T17:58:53.916" v="1200" actId="164"/>
          <ac:grpSpMkLst>
            <pc:docMk/>
            <pc:sldMk cId="3681690133" sldId="266"/>
            <ac:grpSpMk id="18" creationId="{067EC736-E7CB-4BDE-9EF6-620DCE1FD0AF}"/>
          </ac:grpSpMkLst>
        </pc:grpChg>
        <pc:grpChg chg="add mod">
          <ac:chgData name="Allen Ansari" userId="daad8b02210a74cd" providerId="LiveId" clId="{371CED65-57FE-4F48-9BF9-990D1DE561C7}" dt="2021-01-31T17:59:03.763" v="1202" actId="1076"/>
          <ac:grpSpMkLst>
            <pc:docMk/>
            <pc:sldMk cId="3681690133" sldId="266"/>
            <ac:grpSpMk id="19" creationId="{8997CD99-C57D-4202-B042-7F5C9564E6A7}"/>
          </ac:grpSpMkLst>
        </pc:grpChg>
        <pc:picChg chg="add del mod">
          <ac:chgData name="Allen Ansari" userId="daad8b02210a74cd" providerId="LiveId" clId="{371CED65-57FE-4F48-9BF9-990D1DE561C7}" dt="2021-01-31T17:51:58.520" v="985" actId="478"/>
          <ac:picMkLst>
            <pc:docMk/>
            <pc:sldMk cId="3681690133" sldId="266"/>
            <ac:picMk id="5" creationId="{8328FDAD-CA87-48A6-B791-48CCFE3293FD}"/>
          </ac:picMkLst>
        </pc:picChg>
        <pc:picChg chg="add mod">
          <ac:chgData name="Allen Ansari" userId="daad8b02210a74cd" providerId="LiveId" clId="{371CED65-57FE-4F48-9BF9-990D1DE561C7}" dt="2021-01-31T17:59:00.573" v="1201" actId="164"/>
          <ac:picMkLst>
            <pc:docMk/>
            <pc:sldMk cId="3681690133" sldId="266"/>
            <ac:picMk id="7" creationId="{5EB5282C-56BB-4C76-9AB0-BCB1CE762FE0}"/>
          </ac:picMkLst>
        </pc:picChg>
        <pc:picChg chg="add mod">
          <ac:chgData name="Allen Ansari" userId="daad8b02210a74cd" providerId="LiveId" clId="{371CED65-57FE-4F48-9BF9-990D1DE561C7}" dt="2021-01-31T17:59:00.573" v="1201" actId="164"/>
          <ac:picMkLst>
            <pc:docMk/>
            <pc:sldMk cId="3681690133" sldId="266"/>
            <ac:picMk id="10" creationId="{341FEB0E-C839-423D-8C00-2C158C0D8AA4}"/>
          </ac:picMkLst>
        </pc:picChg>
        <pc:picChg chg="add mod">
          <ac:chgData name="Allen Ansari" userId="daad8b02210a74cd" providerId="LiveId" clId="{371CED65-57FE-4F48-9BF9-990D1DE561C7}" dt="2021-01-31T17:59:00.573" v="1201" actId="164"/>
          <ac:picMkLst>
            <pc:docMk/>
            <pc:sldMk cId="3681690133" sldId="266"/>
            <ac:picMk id="13" creationId="{D34CDF91-7017-4A2D-9F82-04AA659C0471}"/>
          </ac:picMkLst>
        </pc:picChg>
        <pc:picChg chg="add mod">
          <ac:chgData name="Allen Ansari" userId="daad8b02210a74cd" providerId="LiveId" clId="{371CED65-57FE-4F48-9BF9-990D1DE561C7}" dt="2021-01-31T17:59:00.573" v="1201" actId="164"/>
          <ac:picMkLst>
            <pc:docMk/>
            <pc:sldMk cId="3681690133" sldId="266"/>
            <ac:picMk id="16" creationId="{5D601756-181A-4C01-ABF2-7428848A8FE6}"/>
          </ac:picMkLst>
        </pc:picChg>
        <pc:picChg chg="add mod">
          <ac:chgData name="Allen Ansari" userId="daad8b02210a74cd" providerId="LiveId" clId="{371CED65-57FE-4F48-9BF9-990D1DE561C7}" dt="2021-01-31T18:00:17.856" v="1250" actId="14100"/>
          <ac:picMkLst>
            <pc:docMk/>
            <pc:sldMk cId="3681690133" sldId="266"/>
            <ac:picMk id="21" creationId="{5B49BBA6-9B12-4744-BBA9-6C1BD82F85A4}"/>
          </ac:picMkLst>
        </pc:picChg>
        <pc:picChg chg="add mod">
          <ac:chgData name="Allen Ansari" userId="daad8b02210a74cd" providerId="LiveId" clId="{371CED65-57FE-4F48-9BF9-990D1DE561C7}" dt="2021-01-31T18:00:31.778" v="1257" actId="14100"/>
          <ac:picMkLst>
            <pc:docMk/>
            <pc:sldMk cId="3681690133" sldId="266"/>
            <ac:picMk id="24" creationId="{FFAAA461-5CD7-4206-AFA1-08883FF24354}"/>
          </ac:picMkLst>
        </pc:picChg>
        <pc:picChg chg="add mod">
          <ac:chgData name="Allen Ansari" userId="daad8b02210a74cd" providerId="LiveId" clId="{371CED65-57FE-4F48-9BF9-990D1DE561C7}" dt="2021-01-31T18:01:10.520" v="1269" actId="1076"/>
          <ac:picMkLst>
            <pc:docMk/>
            <pc:sldMk cId="3681690133" sldId="266"/>
            <ac:picMk id="27" creationId="{D4C816CF-273B-4C6E-94E8-4AE61F1B47A0}"/>
          </ac:picMkLst>
        </pc:picChg>
        <pc:picChg chg="add mod">
          <ac:chgData name="Allen Ansari" userId="daad8b02210a74cd" providerId="LiveId" clId="{371CED65-57FE-4F48-9BF9-990D1DE561C7}" dt="2021-01-31T18:01:59.423" v="1285" actId="14100"/>
          <ac:picMkLst>
            <pc:docMk/>
            <pc:sldMk cId="3681690133" sldId="266"/>
            <ac:picMk id="30" creationId="{A135BD22-15E7-4276-8C6D-695C31D90B2E}"/>
          </ac:picMkLst>
        </pc:picChg>
      </pc:sldChg>
      <pc:sldChg chg="addSp delSp modSp new mod modAnim">
        <pc:chgData name="Allen Ansari" userId="daad8b02210a74cd" providerId="LiveId" clId="{371CED65-57FE-4F48-9BF9-990D1DE561C7}" dt="2021-01-31T18:06:41.576" v="1484" actId="1076"/>
        <pc:sldMkLst>
          <pc:docMk/>
          <pc:sldMk cId="2375024569" sldId="267"/>
        </pc:sldMkLst>
        <pc:spChg chg="mod">
          <ac:chgData name="Allen Ansari" userId="daad8b02210a74cd" providerId="LiveId" clId="{371CED65-57FE-4F48-9BF9-990D1DE561C7}" dt="2021-01-31T18:02:38.049" v="1321" actId="20577"/>
          <ac:spMkLst>
            <pc:docMk/>
            <pc:sldMk cId="2375024569" sldId="267"/>
            <ac:spMk id="2" creationId="{6E45029C-CC52-4A87-8B40-99E4608E09C7}"/>
          </ac:spMkLst>
        </pc:spChg>
        <pc:spChg chg="mod">
          <ac:chgData name="Allen Ansari" userId="daad8b02210a74cd" providerId="LiveId" clId="{371CED65-57FE-4F48-9BF9-990D1DE561C7}" dt="2021-01-31T18:03:51.526" v="1427" actId="14100"/>
          <ac:spMkLst>
            <pc:docMk/>
            <pc:sldMk cId="2375024569" sldId="267"/>
            <ac:spMk id="3" creationId="{05FA21FD-CAC0-48FB-A435-DAC9EAF7FC9A}"/>
          </ac:spMkLst>
        </pc:spChg>
        <pc:spChg chg="mod topLvl">
          <ac:chgData name="Allen Ansari" userId="daad8b02210a74cd" providerId="LiveId" clId="{371CED65-57FE-4F48-9BF9-990D1DE561C7}" dt="2021-01-31T18:06:01.539" v="1471" actId="1076"/>
          <ac:spMkLst>
            <pc:docMk/>
            <pc:sldMk cId="2375024569" sldId="267"/>
            <ac:spMk id="5" creationId="{34AD4869-BF8F-41BC-A30D-4B66D9281EF2}"/>
          </ac:spMkLst>
        </pc:spChg>
        <pc:spChg chg="del mod topLvl">
          <ac:chgData name="Allen Ansari" userId="daad8b02210a74cd" providerId="LiveId" clId="{371CED65-57FE-4F48-9BF9-990D1DE561C7}" dt="2021-01-31T18:04:34.024" v="1446" actId="478"/>
          <ac:spMkLst>
            <pc:docMk/>
            <pc:sldMk cId="2375024569" sldId="267"/>
            <ac:spMk id="12" creationId="{3F286234-DFC4-4EB5-A966-7B39C1110418}"/>
          </ac:spMkLst>
        </pc:spChg>
        <pc:spChg chg="del mod topLvl">
          <ac:chgData name="Allen Ansari" userId="daad8b02210a74cd" providerId="LiveId" clId="{371CED65-57FE-4F48-9BF9-990D1DE561C7}" dt="2021-01-31T18:04:32.298" v="1445" actId="478"/>
          <ac:spMkLst>
            <pc:docMk/>
            <pc:sldMk cId="2375024569" sldId="267"/>
            <ac:spMk id="13" creationId="{29A4BB66-7146-4CA1-84D5-82762EB1494E}"/>
          </ac:spMkLst>
        </pc:spChg>
        <pc:spChg chg="del mod topLvl">
          <ac:chgData name="Allen Ansari" userId="daad8b02210a74cd" providerId="LiveId" clId="{371CED65-57FE-4F48-9BF9-990D1DE561C7}" dt="2021-01-31T18:04:30.840" v="1444" actId="478"/>
          <ac:spMkLst>
            <pc:docMk/>
            <pc:sldMk cId="2375024569" sldId="267"/>
            <ac:spMk id="14" creationId="{CC6B8F55-7650-48EF-9C0C-6C4362020A3D}"/>
          </ac:spMkLst>
        </pc:spChg>
        <pc:spChg chg="del mod topLvl">
          <ac:chgData name="Allen Ansari" userId="daad8b02210a74cd" providerId="LiveId" clId="{371CED65-57FE-4F48-9BF9-990D1DE561C7}" dt="2021-01-31T18:04:29.371" v="1443" actId="478"/>
          <ac:spMkLst>
            <pc:docMk/>
            <pc:sldMk cId="2375024569" sldId="267"/>
            <ac:spMk id="15" creationId="{11259128-2EDF-4B55-8CCF-277AE2C219FF}"/>
          </ac:spMkLst>
        </pc:spChg>
        <pc:spChg chg="del mod topLvl">
          <ac:chgData name="Allen Ansari" userId="daad8b02210a74cd" providerId="LiveId" clId="{371CED65-57FE-4F48-9BF9-990D1DE561C7}" dt="2021-01-31T18:04:28.244" v="1442" actId="478"/>
          <ac:spMkLst>
            <pc:docMk/>
            <pc:sldMk cId="2375024569" sldId="267"/>
            <ac:spMk id="16" creationId="{6E9226EF-98B7-4BB2-A48B-AF4B698A39F1}"/>
          </ac:spMkLst>
        </pc:spChg>
        <pc:spChg chg="add mod">
          <ac:chgData name="Allen Ansari" userId="daad8b02210a74cd" providerId="LiveId" clId="{371CED65-57FE-4F48-9BF9-990D1DE561C7}" dt="2021-01-31T18:06:01.539" v="1471" actId="1076"/>
          <ac:spMkLst>
            <pc:docMk/>
            <pc:sldMk cId="2375024569" sldId="267"/>
            <ac:spMk id="20" creationId="{55F27576-5EB2-4D25-8BA9-3DD3A3794802}"/>
          </ac:spMkLst>
        </pc:spChg>
        <pc:spChg chg="add mod">
          <ac:chgData name="Allen Ansari" userId="daad8b02210a74cd" providerId="LiveId" clId="{371CED65-57FE-4F48-9BF9-990D1DE561C7}" dt="2021-01-31T18:06:41.576" v="1484" actId="1076"/>
          <ac:spMkLst>
            <pc:docMk/>
            <pc:sldMk cId="2375024569" sldId="267"/>
            <ac:spMk id="21" creationId="{0FB87312-11FE-4065-963E-B6A430E7CAB1}"/>
          </ac:spMkLst>
        </pc:spChg>
        <pc:grpChg chg="add del mod">
          <ac:chgData name="Allen Ansari" userId="daad8b02210a74cd" providerId="LiveId" clId="{371CED65-57FE-4F48-9BF9-990D1DE561C7}" dt="2021-01-31T18:04:19.811" v="1436" actId="165"/>
          <ac:grpSpMkLst>
            <pc:docMk/>
            <pc:sldMk cId="2375024569" sldId="267"/>
            <ac:grpSpMk id="4" creationId="{DD72309C-95D0-4743-96E9-1C92EF2481CE}"/>
          </ac:grpSpMkLst>
        </pc:grpChg>
        <pc:grpChg chg="add mod">
          <ac:chgData name="Allen Ansari" userId="daad8b02210a74cd" providerId="LiveId" clId="{371CED65-57FE-4F48-9BF9-990D1DE561C7}" dt="2021-01-31T18:06:01.539" v="1471" actId="1076"/>
          <ac:grpSpMkLst>
            <pc:docMk/>
            <pc:sldMk cId="2375024569" sldId="267"/>
            <ac:grpSpMk id="22" creationId="{57B1B812-8D73-464A-9AA3-CE86C89DDFFA}"/>
          </ac:grpSpMkLst>
        </pc:grpChg>
        <pc:picChg chg="mod topLvl">
          <ac:chgData name="Allen Ansari" userId="daad8b02210a74cd" providerId="LiveId" clId="{371CED65-57FE-4F48-9BF9-990D1DE561C7}" dt="2021-01-31T18:06:01.539" v="1471" actId="1076"/>
          <ac:picMkLst>
            <pc:docMk/>
            <pc:sldMk cId="2375024569" sldId="267"/>
            <ac:picMk id="17" creationId="{B9EFC59C-5242-4D83-9729-B8CAA662C8FB}"/>
          </ac:picMkLst>
        </pc:picChg>
        <pc:picChg chg="add mod">
          <ac:chgData name="Allen Ansari" userId="daad8b02210a74cd" providerId="LiveId" clId="{371CED65-57FE-4F48-9BF9-990D1DE561C7}" dt="2021-01-31T18:06:01.539" v="1471" actId="1076"/>
          <ac:picMkLst>
            <pc:docMk/>
            <pc:sldMk cId="2375024569" sldId="267"/>
            <ac:picMk id="19" creationId="{1BFAA5AE-DD50-4001-BA8A-FA73600EB836}"/>
          </ac:picMkLst>
        </pc:picChg>
        <pc:cxnChg chg="del mod">
          <ac:chgData name="Allen Ansari" userId="daad8b02210a74cd" providerId="LiveId" clId="{371CED65-57FE-4F48-9BF9-990D1DE561C7}" dt="2021-01-31T18:04:11.521" v="1433" actId="478"/>
          <ac:cxnSpMkLst>
            <pc:docMk/>
            <pc:sldMk cId="2375024569" sldId="267"/>
            <ac:cxnSpMk id="6" creationId="{76AFE78C-0799-4F46-BAD4-DA9D654A4D11}"/>
          </ac:cxnSpMkLst>
        </pc:cxnChg>
        <pc:cxnChg chg="del mod topLvl">
          <ac:chgData name="Allen Ansari" userId="daad8b02210a74cd" providerId="LiveId" clId="{371CED65-57FE-4F48-9BF9-990D1DE561C7}" dt="2021-01-31T18:04:22.810" v="1437" actId="478"/>
          <ac:cxnSpMkLst>
            <pc:docMk/>
            <pc:sldMk cId="2375024569" sldId="267"/>
            <ac:cxnSpMk id="7" creationId="{57298335-F548-45C9-8808-DFA552A14258}"/>
          </ac:cxnSpMkLst>
        </pc:cxnChg>
        <pc:cxnChg chg="del mod">
          <ac:chgData name="Allen Ansari" userId="daad8b02210a74cd" providerId="LiveId" clId="{371CED65-57FE-4F48-9BF9-990D1DE561C7}" dt="2021-01-31T18:04:09.396" v="1432" actId="478"/>
          <ac:cxnSpMkLst>
            <pc:docMk/>
            <pc:sldMk cId="2375024569" sldId="267"/>
            <ac:cxnSpMk id="8" creationId="{A06F06A3-A8C7-4D66-89FD-C1346FDB6CA1}"/>
          </ac:cxnSpMkLst>
        </pc:cxnChg>
        <pc:cxnChg chg="del mod topLvl">
          <ac:chgData name="Allen Ansari" userId="daad8b02210a74cd" providerId="LiveId" clId="{371CED65-57FE-4F48-9BF9-990D1DE561C7}" dt="2021-01-31T18:04:24.649" v="1439" actId="478"/>
          <ac:cxnSpMkLst>
            <pc:docMk/>
            <pc:sldMk cId="2375024569" sldId="267"/>
            <ac:cxnSpMk id="9" creationId="{D9342F46-1D2E-4AD8-9889-CDA173021523}"/>
          </ac:cxnSpMkLst>
        </pc:cxnChg>
        <pc:cxnChg chg="del mod topLvl">
          <ac:chgData name="Allen Ansari" userId="daad8b02210a74cd" providerId="LiveId" clId="{371CED65-57FE-4F48-9BF9-990D1DE561C7}" dt="2021-01-31T18:04:25.440" v="1440" actId="478"/>
          <ac:cxnSpMkLst>
            <pc:docMk/>
            <pc:sldMk cId="2375024569" sldId="267"/>
            <ac:cxnSpMk id="10" creationId="{0B49C42E-994E-49FA-B65D-71258C14B115}"/>
          </ac:cxnSpMkLst>
        </pc:cxnChg>
        <pc:cxnChg chg="del mod topLvl">
          <ac:chgData name="Allen Ansari" userId="daad8b02210a74cd" providerId="LiveId" clId="{371CED65-57FE-4F48-9BF9-990D1DE561C7}" dt="2021-01-31T18:04:23.881" v="1438" actId="478"/>
          <ac:cxnSpMkLst>
            <pc:docMk/>
            <pc:sldMk cId="2375024569" sldId="267"/>
            <ac:cxnSpMk id="11" creationId="{B1382DA7-34A1-4C6A-BFE8-7FD8833994F2}"/>
          </ac:cxnSpMkLst>
        </pc:cxnChg>
        <pc:cxnChg chg="mod topLvl">
          <ac:chgData name="Allen Ansari" userId="daad8b02210a74cd" providerId="LiveId" clId="{371CED65-57FE-4F48-9BF9-990D1DE561C7}" dt="2021-01-31T18:06:01.539" v="1471" actId="1076"/>
          <ac:cxnSpMkLst>
            <pc:docMk/>
            <pc:sldMk cId="2375024569" sldId="267"/>
            <ac:cxnSpMk id="18" creationId="{52292C97-CF19-405A-9ED8-BCF334BF6443}"/>
          </ac:cxnSpMkLst>
        </pc:cxnChg>
      </pc:sldChg>
      <pc:sldChg chg="addSp delSp modSp new mod modAnim">
        <pc:chgData name="Allen Ansari" userId="daad8b02210a74cd" providerId="LiveId" clId="{371CED65-57FE-4F48-9BF9-990D1DE561C7}" dt="2021-01-31T18:10:10.035" v="1542" actId="20577"/>
        <pc:sldMkLst>
          <pc:docMk/>
          <pc:sldMk cId="3934855689" sldId="268"/>
        </pc:sldMkLst>
        <pc:spChg chg="mod">
          <ac:chgData name="Allen Ansari" userId="daad8b02210a74cd" providerId="LiveId" clId="{371CED65-57FE-4F48-9BF9-990D1DE561C7}" dt="2021-01-31T18:09:22.392" v="1531" actId="1076"/>
          <ac:spMkLst>
            <pc:docMk/>
            <pc:sldMk cId="3934855689" sldId="268"/>
            <ac:spMk id="2" creationId="{77C28E34-A2A0-4F78-832D-087E62394C0E}"/>
          </ac:spMkLst>
        </pc:spChg>
        <pc:spChg chg="del">
          <ac:chgData name="Allen Ansari" userId="daad8b02210a74cd" providerId="LiveId" clId="{371CED65-57FE-4F48-9BF9-990D1DE561C7}" dt="2021-01-31T18:07:03.557" v="1487" actId="478"/>
          <ac:spMkLst>
            <pc:docMk/>
            <pc:sldMk cId="3934855689" sldId="268"/>
            <ac:spMk id="3" creationId="{1C99F0FC-3244-4086-8614-F9AB873AA9B4}"/>
          </ac:spMkLst>
        </pc:spChg>
        <pc:spChg chg="mod">
          <ac:chgData name="Allen Ansari" userId="daad8b02210a74cd" providerId="LiveId" clId="{371CED65-57FE-4F48-9BF9-990D1DE561C7}" dt="2021-01-31T18:09:38.808" v="1534" actId="1076"/>
          <ac:spMkLst>
            <pc:docMk/>
            <pc:sldMk cId="3934855689" sldId="268"/>
            <ac:spMk id="5" creationId="{CE618619-4387-440A-B2CB-7C5604F6FDF3}"/>
          </ac:spMkLst>
        </pc:spChg>
        <pc:spChg chg="mod">
          <ac:chgData name="Allen Ansari" userId="daad8b02210a74cd" providerId="LiveId" clId="{371CED65-57FE-4F48-9BF9-990D1DE561C7}" dt="2021-01-31T18:09:38.808" v="1534" actId="1076"/>
          <ac:spMkLst>
            <pc:docMk/>
            <pc:sldMk cId="3934855689" sldId="268"/>
            <ac:spMk id="12" creationId="{817B1848-0721-46B8-A1D2-A3A21246D590}"/>
          </ac:spMkLst>
        </pc:spChg>
        <pc:spChg chg="mod">
          <ac:chgData name="Allen Ansari" userId="daad8b02210a74cd" providerId="LiveId" clId="{371CED65-57FE-4F48-9BF9-990D1DE561C7}" dt="2021-01-31T18:09:38.808" v="1534" actId="1076"/>
          <ac:spMkLst>
            <pc:docMk/>
            <pc:sldMk cId="3934855689" sldId="268"/>
            <ac:spMk id="13" creationId="{EF9F6C15-B505-4166-AD4D-0CBAD44E4F3E}"/>
          </ac:spMkLst>
        </pc:spChg>
        <pc:spChg chg="mod">
          <ac:chgData name="Allen Ansari" userId="daad8b02210a74cd" providerId="LiveId" clId="{371CED65-57FE-4F48-9BF9-990D1DE561C7}" dt="2021-01-31T18:09:38.808" v="1534" actId="1076"/>
          <ac:spMkLst>
            <pc:docMk/>
            <pc:sldMk cId="3934855689" sldId="268"/>
            <ac:spMk id="14" creationId="{0FB7110D-90EA-4B7D-A087-9A241F353F7D}"/>
          </ac:spMkLst>
        </pc:spChg>
        <pc:spChg chg="mod">
          <ac:chgData name="Allen Ansari" userId="daad8b02210a74cd" providerId="LiveId" clId="{371CED65-57FE-4F48-9BF9-990D1DE561C7}" dt="2021-01-31T18:09:38.808" v="1534" actId="1076"/>
          <ac:spMkLst>
            <pc:docMk/>
            <pc:sldMk cId="3934855689" sldId="268"/>
            <ac:spMk id="15" creationId="{183E8AB3-068E-42D3-BC7D-335D1B34F9D7}"/>
          </ac:spMkLst>
        </pc:spChg>
        <pc:spChg chg="mod">
          <ac:chgData name="Allen Ansari" userId="daad8b02210a74cd" providerId="LiveId" clId="{371CED65-57FE-4F48-9BF9-990D1DE561C7}" dt="2021-01-31T18:09:38.808" v="1534" actId="1076"/>
          <ac:spMkLst>
            <pc:docMk/>
            <pc:sldMk cId="3934855689" sldId="268"/>
            <ac:spMk id="16" creationId="{53FFC1F4-5757-439F-9588-6CC0F1996797}"/>
          </ac:spMkLst>
        </pc:spChg>
        <pc:spChg chg="mod">
          <ac:chgData name="Allen Ansari" userId="daad8b02210a74cd" providerId="LiveId" clId="{371CED65-57FE-4F48-9BF9-990D1DE561C7}" dt="2021-01-31T18:09:38.808" v="1534" actId="1076"/>
          <ac:spMkLst>
            <pc:docMk/>
            <pc:sldMk cId="3934855689" sldId="268"/>
            <ac:spMk id="20" creationId="{E95C659A-45C3-413B-BF1E-633B8BE563BA}"/>
          </ac:spMkLst>
        </pc:spChg>
        <pc:spChg chg="mod">
          <ac:chgData name="Allen Ansari" userId="daad8b02210a74cd" providerId="LiveId" clId="{371CED65-57FE-4F48-9BF9-990D1DE561C7}" dt="2021-01-31T18:09:38.808" v="1534" actId="1076"/>
          <ac:spMkLst>
            <pc:docMk/>
            <pc:sldMk cId="3934855689" sldId="268"/>
            <ac:spMk id="24" creationId="{59A93676-79C4-42C1-92FA-97F0C1A85B92}"/>
          </ac:spMkLst>
        </pc:spChg>
        <pc:spChg chg="add mod">
          <ac:chgData name="Allen Ansari" userId="daad8b02210a74cd" providerId="LiveId" clId="{371CED65-57FE-4F48-9BF9-990D1DE561C7}" dt="2021-01-31T18:09:38.808" v="1534" actId="1076"/>
          <ac:spMkLst>
            <pc:docMk/>
            <pc:sldMk cId="3934855689" sldId="268"/>
            <ac:spMk id="25" creationId="{3A2EDC1D-1643-4B2D-AEC1-6A21259D1DAE}"/>
          </ac:spMkLst>
        </pc:spChg>
        <pc:spChg chg="add mod">
          <ac:chgData name="Allen Ansari" userId="daad8b02210a74cd" providerId="LiveId" clId="{371CED65-57FE-4F48-9BF9-990D1DE561C7}" dt="2021-01-31T18:10:10.035" v="1542" actId="20577"/>
          <ac:spMkLst>
            <pc:docMk/>
            <pc:sldMk cId="3934855689" sldId="268"/>
            <ac:spMk id="29" creationId="{77731165-56C1-4428-A59C-27A69612D50F}"/>
          </ac:spMkLst>
        </pc:spChg>
        <pc:grpChg chg="add mod">
          <ac:chgData name="Allen Ansari" userId="daad8b02210a74cd" providerId="LiveId" clId="{371CED65-57FE-4F48-9BF9-990D1DE561C7}" dt="2021-01-31T18:09:38.808" v="1534" actId="1076"/>
          <ac:grpSpMkLst>
            <pc:docMk/>
            <pc:sldMk cId="3934855689" sldId="268"/>
            <ac:grpSpMk id="4" creationId="{D7754B9F-4A35-44F2-B885-8701864213F0}"/>
          </ac:grpSpMkLst>
        </pc:grpChg>
        <pc:grpChg chg="add mod">
          <ac:chgData name="Allen Ansari" userId="daad8b02210a74cd" providerId="LiveId" clId="{371CED65-57FE-4F48-9BF9-990D1DE561C7}" dt="2021-01-31T18:09:38.808" v="1534" actId="1076"/>
          <ac:grpSpMkLst>
            <pc:docMk/>
            <pc:sldMk cId="3934855689" sldId="268"/>
            <ac:grpSpMk id="19" creationId="{E9E5A782-3CE7-4998-AE0D-81C6F0D6C72B}"/>
          </ac:grpSpMkLst>
        </pc:grpChg>
        <pc:grpChg chg="add mod">
          <ac:chgData name="Allen Ansari" userId="daad8b02210a74cd" providerId="LiveId" clId="{371CED65-57FE-4F48-9BF9-990D1DE561C7}" dt="2021-01-31T18:09:38.808" v="1534" actId="1076"/>
          <ac:grpSpMkLst>
            <pc:docMk/>
            <pc:sldMk cId="3934855689" sldId="268"/>
            <ac:grpSpMk id="28" creationId="{96DB1DA7-E512-42B1-9EA3-B85DBFA6322D}"/>
          </ac:grpSpMkLst>
        </pc:grpChg>
        <pc:picChg chg="del mod">
          <ac:chgData name="Allen Ansari" userId="daad8b02210a74cd" providerId="LiveId" clId="{371CED65-57FE-4F48-9BF9-990D1DE561C7}" dt="2021-01-31T18:08:02.678" v="1500" actId="478"/>
          <ac:picMkLst>
            <pc:docMk/>
            <pc:sldMk cId="3934855689" sldId="268"/>
            <ac:picMk id="17" creationId="{C9DF8BD6-50D6-45B2-A310-7ABFAD7C18B0}"/>
          </ac:picMkLst>
        </pc:picChg>
        <pc:picChg chg="del mod">
          <ac:chgData name="Allen Ansari" userId="daad8b02210a74cd" providerId="LiveId" clId="{371CED65-57FE-4F48-9BF9-990D1DE561C7}" dt="2021-01-31T18:08:22.246" v="1506" actId="478"/>
          <ac:picMkLst>
            <pc:docMk/>
            <pc:sldMk cId="3934855689" sldId="268"/>
            <ac:picMk id="21" creationId="{6570CD94-7331-4EA7-A712-81D78CA5F185}"/>
          </ac:picMkLst>
        </pc:picChg>
        <pc:picChg chg="mod">
          <ac:chgData name="Allen Ansari" userId="daad8b02210a74cd" providerId="LiveId" clId="{371CED65-57FE-4F48-9BF9-990D1DE561C7}" dt="2021-01-31T18:09:38.808" v="1534" actId="1076"/>
          <ac:picMkLst>
            <pc:docMk/>
            <pc:sldMk cId="3934855689" sldId="268"/>
            <ac:picMk id="23" creationId="{36CC52F9-2F5A-4DAD-A971-3126ED1C7C67}"/>
          </ac:picMkLst>
        </pc:picChg>
        <pc:picChg chg="add mod">
          <ac:chgData name="Allen Ansari" userId="daad8b02210a74cd" providerId="LiveId" clId="{371CED65-57FE-4F48-9BF9-990D1DE561C7}" dt="2021-01-31T18:09:38.808" v="1534" actId="1076"/>
          <ac:picMkLst>
            <pc:docMk/>
            <pc:sldMk cId="3934855689" sldId="268"/>
            <ac:picMk id="26" creationId="{241ADA97-EE52-4854-89FD-409A0D12DC74}"/>
          </ac:picMkLst>
        </pc:picChg>
        <pc:cxnChg chg="mod">
          <ac:chgData name="Allen Ansari" userId="daad8b02210a74cd" providerId="LiveId" clId="{371CED65-57FE-4F48-9BF9-990D1DE561C7}" dt="2021-01-31T18:09:38.808" v="1534" actId="1076"/>
          <ac:cxnSpMkLst>
            <pc:docMk/>
            <pc:sldMk cId="3934855689" sldId="268"/>
            <ac:cxnSpMk id="6" creationId="{CCF15662-26CD-4052-A9B0-6294BAF9BBA9}"/>
          </ac:cxnSpMkLst>
        </pc:cxnChg>
        <pc:cxnChg chg="mod">
          <ac:chgData name="Allen Ansari" userId="daad8b02210a74cd" providerId="LiveId" clId="{371CED65-57FE-4F48-9BF9-990D1DE561C7}" dt="2021-01-31T18:09:38.808" v="1534" actId="1076"/>
          <ac:cxnSpMkLst>
            <pc:docMk/>
            <pc:sldMk cId="3934855689" sldId="268"/>
            <ac:cxnSpMk id="7" creationId="{D64274B2-6EE1-40E8-A479-2184741B4683}"/>
          </ac:cxnSpMkLst>
        </pc:cxnChg>
        <pc:cxnChg chg="mod">
          <ac:chgData name="Allen Ansari" userId="daad8b02210a74cd" providerId="LiveId" clId="{371CED65-57FE-4F48-9BF9-990D1DE561C7}" dt="2021-01-31T18:09:38.808" v="1534" actId="1076"/>
          <ac:cxnSpMkLst>
            <pc:docMk/>
            <pc:sldMk cId="3934855689" sldId="268"/>
            <ac:cxnSpMk id="8" creationId="{533423B6-98E7-45D5-84AE-68F94A3C0215}"/>
          </ac:cxnSpMkLst>
        </pc:cxnChg>
        <pc:cxnChg chg="mod">
          <ac:chgData name="Allen Ansari" userId="daad8b02210a74cd" providerId="LiveId" clId="{371CED65-57FE-4F48-9BF9-990D1DE561C7}" dt="2021-01-31T18:09:38.808" v="1534" actId="1076"/>
          <ac:cxnSpMkLst>
            <pc:docMk/>
            <pc:sldMk cId="3934855689" sldId="268"/>
            <ac:cxnSpMk id="9" creationId="{A1BBA98E-BF47-446F-8026-D581CCF1BA5D}"/>
          </ac:cxnSpMkLst>
        </pc:cxnChg>
        <pc:cxnChg chg="mod">
          <ac:chgData name="Allen Ansari" userId="daad8b02210a74cd" providerId="LiveId" clId="{371CED65-57FE-4F48-9BF9-990D1DE561C7}" dt="2021-01-31T18:09:38.808" v="1534" actId="1076"/>
          <ac:cxnSpMkLst>
            <pc:docMk/>
            <pc:sldMk cId="3934855689" sldId="268"/>
            <ac:cxnSpMk id="10" creationId="{53855B6F-F8B7-4D9A-B05B-26E7BCC4008A}"/>
          </ac:cxnSpMkLst>
        </pc:cxnChg>
        <pc:cxnChg chg="mod">
          <ac:chgData name="Allen Ansari" userId="daad8b02210a74cd" providerId="LiveId" clId="{371CED65-57FE-4F48-9BF9-990D1DE561C7}" dt="2021-01-31T18:09:38.808" v="1534" actId="1076"/>
          <ac:cxnSpMkLst>
            <pc:docMk/>
            <pc:sldMk cId="3934855689" sldId="268"/>
            <ac:cxnSpMk id="11" creationId="{73D5D8CD-CC0A-44B5-B5A6-067B90691190}"/>
          </ac:cxnSpMkLst>
        </pc:cxnChg>
        <pc:cxnChg chg="mod">
          <ac:chgData name="Allen Ansari" userId="daad8b02210a74cd" providerId="LiveId" clId="{371CED65-57FE-4F48-9BF9-990D1DE561C7}" dt="2021-01-31T18:09:38.808" v="1534" actId="1076"/>
          <ac:cxnSpMkLst>
            <pc:docMk/>
            <pc:sldMk cId="3934855689" sldId="268"/>
            <ac:cxnSpMk id="18" creationId="{F61E4194-EF4A-43CF-BC47-BAAA618AC274}"/>
          </ac:cxnSpMkLst>
        </pc:cxnChg>
        <pc:cxnChg chg="mod">
          <ac:chgData name="Allen Ansari" userId="daad8b02210a74cd" providerId="LiveId" clId="{371CED65-57FE-4F48-9BF9-990D1DE561C7}" dt="2021-01-31T18:09:38.808" v="1534" actId="1076"/>
          <ac:cxnSpMkLst>
            <pc:docMk/>
            <pc:sldMk cId="3934855689" sldId="268"/>
            <ac:cxnSpMk id="22" creationId="{A2E67D4B-44AB-4BA3-9376-F6774D6216B2}"/>
          </ac:cxnSpMkLst>
        </pc:cxnChg>
        <pc:cxnChg chg="add mod">
          <ac:chgData name="Allen Ansari" userId="daad8b02210a74cd" providerId="LiveId" clId="{371CED65-57FE-4F48-9BF9-990D1DE561C7}" dt="2021-01-31T18:09:38.808" v="1534" actId="1076"/>
          <ac:cxnSpMkLst>
            <pc:docMk/>
            <pc:sldMk cId="3934855689" sldId="268"/>
            <ac:cxnSpMk id="27" creationId="{BB1ABE51-7F3D-4947-853A-85D5D617F1A3}"/>
          </ac:cxnSpMkLst>
        </pc:cxnChg>
      </pc:sldChg>
      <pc:sldChg chg="addSp modSp new mod setBg setClrOvrMap">
        <pc:chgData name="Allen Ansari" userId="daad8b02210a74cd" providerId="LiveId" clId="{371CED65-57FE-4F48-9BF9-990D1DE561C7}" dt="2021-01-31T18:13:59.907" v="1693" actId="5793"/>
        <pc:sldMkLst>
          <pc:docMk/>
          <pc:sldMk cId="3233038532" sldId="269"/>
        </pc:sldMkLst>
        <pc:spChg chg="mod">
          <ac:chgData name="Allen Ansari" userId="daad8b02210a74cd" providerId="LiveId" clId="{371CED65-57FE-4F48-9BF9-990D1DE561C7}" dt="2021-01-31T18:13:28.250" v="1691" actId="26606"/>
          <ac:spMkLst>
            <pc:docMk/>
            <pc:sldMk cId="3233038532" sldId="269"/>
            <ac:spMk id="2" creationId="{00229352-9B0E-437C-AF54-E2250CB5D747}"/>
          </ac:spMkLst>
        </pc:spChg>
        <pc:spChg chg="mod">
          <ac:chgData name="Allen Ansari" userId="daad8b02210a74cd" providerId="LiveId" clId="{371CED65-57FE-4F48-9BF9-990D1DE561C7}" dt="2021-01-31T18:13:59.907" v="1693" actId="5793"/>
          <ac:spMkLst>
            <pc:docMk/>
            <pc:sldMk cId="3233038532" sldId="269"/>
            <ac:spMk id="3" creationId="{86EEACA4-B488-4C46-9DA4-7BDCB498C89F}"/>
          </ac:spMkLst>
        </pc:spChg>
        <pc:spChg chg="add">
          <ac:chgData name="Allen Ansari" userId="daad8b02210a74cd" providerId="LiveId" clId="{371CED65-57FE-4F48-9BF9-990D1DE561C7}" dt="2021-01-31T18:13:28.250" v="1691" actId="26606"/>
          <ac:spMkLst>
            <pc:docMk/>
            <pc:sldMk cId="3233038532" sldId="269"/>
            <ac:spMk id="10" creationId="{E0D60ECE-8986-45DC-B7FE-EC7699B466B8}"/>
          </ac:spMkLst>
        </pc:spChg>
        <pc:spChg chg="add">
          <ac:chgData name="Allen Ansari" userId="daad8b02210a74cd" providerId="LiveId" clId="{371CED65-57FE-4F48-9BF9-990D1DE561C7}" dt="2021-01-31T18:13:28.250" v="1691" actId="26606"/>
          <ac:spMkLst>
            <pc:docMk/>
            <pc:sldMk cId="3233038532" sldId="269"/>
            <ac:spMk id="12" creationId="{96964194-5878-40D2-8EC0-DDC58387FA56}"/>
          </ac:spMkLst>
        </pc:spChg>
        <pc:picChg chg="add">
          <ac:chgData name="Allen Ansari" userId="daad8b02210a74cd" providerId="LiveId" clId="{371CED65-57FE-4F48-9BF9-990D1DE561C7}" dt="2021-01-31T18:13:28.250" v="1691" actId="26606"/>
          <ac:picMkLst>
            <pc:docMk/>
            <pc:sldMk cId="3233038532" sldId="269"/>
            <ac:picMk id="7" creationId="{6846FB4A-A236-4DD6-AB85-CF960A3EAB36}"/>
          </ac:picMkLst>
        </pc:picChg>
      </pc:sldChg>
      <pc:sldChg chg="addSp delSp modSp new mod setBg">
        <pc:chgData name="Allen Ansari" userId="daad8b02210a74cd" providerId="LiveId" clId="{371CED65-57FE-4F48-9BF9-990D1DE561C7}" dt="2021-01-31T18:14:40.346" v="1712" actId="113"/>
        <pc:sldMkLst>
          <pc:docMk/>
          <pc:sldMk cId="3047980254" sldId="270"/>
        </pc:sldMkLst>
        <pc:spChg chg="mod">
          <ac:chgData name="Allen Ansari" userId="daad8b02210a74cd" providerId="LiveId" clId="{371CED65-57FE-4F48-9BF9-990D1DE561C7}" dt="2021-01-31T18:14:40.346" v="1712" actId="113"/>
          <ac:spMkLst>
            <pc:docMk/>
            <pc:sldMk cId="3047980254" sldId="270"/>
            <ac:spMk id="2" creationId="{67543D16-A941-4683-A29A-F5F909E5A24D}"/>
          </ac:spMkLst>
        </pc:spChg>
        <pc:spChg chg="del">
          <ac:chgData name="Allen Ansari" userId="daad8b02210a74cd" providerId="LiveId" clId="{371CED65-57FE-4F48-9BF9-990D1DE561C7}" dt="2021-01-31T18:14:15.628" v="1705" actId="478"/>
          <ac:spMkLst>
            <pc:docMk/>
            <pc:sldMk cId="3047980254" sldId="270"/>
            <ac:spMk id="3" creationId="{4DCCD206-DF62-434C-8FBF-E5AA244A5072}"/>
          </ac:spMkLst>
        </pc:spChg>
        <pc:spChg chg="add del">
          <ac:chgData name="Allen Ansari" userId="daad8b02210a74cd" providerId="LiveId" clId="{371CED65-57FE-4F48-9BF9-990D1DE561C7}" dt="2021-01-31T18:14:32.746" v="1707" actId="26606"/>
          <ac:spMkLst>
            <pc:docMk/>
            <pc:sldMk cId="3047980254" sldId="270"/>
            <ac:spMk id="7" creationId="{F4AC6C68-F125-48AD-A5B4-89AD5E7972D1}"/>
          </ac:spMkLst>
        </pc:spChg>
        <pc:spChg chg="add del">
          <ac:chgData name="Allen Ansari" userId="daad8b02210a74cd" providerId="LiveId" clId="{371CED65-57FE-4F48-9BF9-990D1DE561C7}" dt="2021-01-31T18:14:32.746" v="1707" actId="26606"/>
          <ac:spMkLst>
            <pc:docMk/>
            <pc:sldMk cId="3047980254" sldId="270"/>
            <ac:spMk id="9" creationId="{04C0E5DA-5624-49BC-AC1E-30229AA5B937}"/>
          </ac:spMkLst>
        </pc:spChg>
        <pc:spChg chg="add del">
          <ac:chgData name="Allen Ansari" userId="daad8b02210a74cd" providerId="LiveId" clId="{371CED65-57FE-4F48-9BF9-990D1DE561C7}" dt="2021-01-31T18:14:32.746" v="1707" actId="26606"/>
          <ac:spMkLst>
            <pc:docMk/>
            <pc:sldMk cId="3047980254" sldId="270"/>
            <ac:spMk id="11" creationId="{25E157ED-E992-43F3-9A84-96C30A5C4A61}"/>
          </ac:spMkLst>
        </pc:spChg>
        <pc:spChg chg="add del">
          <ac:chgData name="Allen Ansari" userId="daad8b02210a74cd" providerId="LiveId" clId="{371CED65-57FE-4F48-9BF9-990D1DE561C7}" dt="2021-01-31T18:14:32.746" v="1707" actId="26606"/>
          <ac:spMkLst>
            <pc:docMk/>
            <pc:sldMk cId="3047980254" sldId="270"/>
            <ac:spMk id="13" creationId="{AEFD253A-9BCA-430B-979A-AA2F8445D761}"/>
          </ac:spMkLst>
        </pc:spChg>
        <pc:spChg chg="add">
          <ac:chgData name="Allen Ansari" userId="daad8b02210a74cd" providerId="LiveId" clId="{371CED65-57FE-4F48-9BF9-990D1DE561C7}" dt="2021-01-31T18:14:32.768" v="1708" actId="26606"/>
          <ac:spMkLst>
            <pc:docMk/>
            <pc:sldMk cId="3047980254" sldId="270"/>
            <ac:spMk id="19" creationId="{A8DB9CD9-59B1-4D73-BC4C-98796A48EF9B}"/>
          </ac:spMkLst>
        </pc:spChg>
        <pc:spChg chg="add">
          <ac:chgData name="Allen Ansari" userId="daad8b02210a74cd" providerId="LiveId" clId="{371CED65-57FE-4F48-9BF9-990D1DE561C7}" dt="2021-01-31T18:14:32.768" v="1708" actId="26606"/>
          <ac:spMkLst>
            <pc:docMk/>
            <pc:sldMk cId="3047980254" sldId="270"/>
            <ac:spMk id="20" creationId="{8874A6A9-41FF-4E33-AFA8-F9F81436A59E}"/>
          </ac:spMkLst>
        </pc:spChg>
        <pc:grpChg chg="add">
          <ac:chgData name="Allen Ansari" userId="daad8b02210a74cd" providerId="LiveId" clId="{371CED65-57FE-4F48-9BF9-990D1DE561C7}" dt="2021-01-31T18:14:32.768" v="1708" actId="26606"/>
          <ac:grpSpMkLst>
            <pc:docMk/>
            <pc:sldMk cId="3047980254" sldId="270"/>
            <ac:grpSpMk id="21" creationId="{721D730E-1F97-4071-B143-B05E6D2599BC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F57A20-6F6C-4CBB-87FD-EBD6348B8A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8FE2BC-3D31-4A61-9D74-ED1EC8EEB2CA}">
      <dgm:prSet/>
      <dgm:spPr/>
      <dgm:t>
        <a:bodyPr/>
        <a:lstStyle/>
        <a:p>
          <a:r>
            <a:rPr lang="en-US" dirty="0"/>
            <a:t>Only Single Home type</a:t>
          </a:r>
        </a:p>
      </dgm:t>
    </dgm:pt>
    <dgm:pt modelId="{42D403C8-85C0-481B-82D0-EFDE0ECDFA75}" type="parTrans" cxnId="{CF4C9932-AD49-4CD4-BA86-A58A88366E33}">
      <dgm:prSet/>
      <dgm:spPr/>
      <dgm:t>
        <a:bodyPr/>
        <a:lstStyle/>
        <a:p>
          <a:endParaRPr lang="en-US"/>
        </a:p>
      </dgm:t>
    </dgm:pt>
    <dgm:pt modelId="{A94E4F1D-5FC0-4C16-9DF1-DAC4368F6D42}" type="sibTrans" cxnId="{CF4C9932-AD49-4CD4-BA86-A58A88366E33}">
      <dgm:prSet/>
      <dgm:spPr/>
      <dgm:t>
        <a:bodyPr/>
        <a:lstStyle/>
        <a:p>
          <a:endParaRPr lang="en-US"/>
        </a:p>
      </dgm:t>
    </dgm:pt>
    <dgm:pt modelId="{860A4BEE-50B6-4571-89C2-E6D9C54112E5}">
      <dgm:prSet/>
      <dgm:spPr/>
      <dgm:t>
        <a:bodyPr/>
        <a:lstStyle/>
        <a:p>
          <a:r>
            <a:rPr lang="en-US"/>
            <a:t>Data entered in different formats</a:t>
          </a:r>
        </a:p>
      </dgm:t>
    </dgm:pt>
    <dgm:pt modelId="{A45E199E-EF69-449B-A903-8E357A346A8F}" type="parTrans" cxnId="{B7D6B4A3-FED1-42E7-87BA-B430CEA0D8A6}">
      <dgm:prSet/>
      <dgm:spPr/>
      <dgm:t>
        <a:bodyPr/>
        <a:lstStyle/>
        <a:p>
          <a:endParaRPr lang="en-US"/>
        </a:p>
      </dgm:t>
    </dgm:pt>
    <dgm:pt modelId="{DDFFED34-DE0B-47A3-BA2C-BAD2AD7C4011}" type="sibTrans" cxnId="{B7D6B4A3-FED1-42E7-87BA-B430CEA0D8A6}">
      <dgm:prSet/>
      <dgm:spPr/>
      <dgm:t>
        <a:bodyPr/>
        <a:lstStyle/>
        <a:p>
          <a:endParaRPr lang="en-US"/>
        </a:p>
      </dgm:t>
    </dgm:pt>
    <dgm:pt modelId="{A920FDB9-9539-4F29-9D93-B10E6F936A05}">
      <dgm:prSet/>
      <dgm:spPr/>
      <dgm:t>
        <a:bodyPr/>
        <a:lstStyle/>
        <a:p>
          <a:r>
            <a:rPr lang="en-US" dirty="0"/>
            <a:t>Typo mistakes </a:t>
          </a:r>
        </a:p>
      </dgm:t>
    </dgm:pt>
    <dgm:pt modelId="{968D7DF1-421B-4AA3-94B1-4DC53F91E558}" type="parTrans" cxnId="{6DAF8902-161E-473E-AFF7-CD8206E8F4CC}">
      <dgm:prSet/>
      <dgm:spPr/>
      <dgm:t>
        <a:bodyPr/>
        <a:lstStyle/>
        <a:p>
          <a:endParaRPr lang="en-US"/>
        </a:p>
      </dgm:t>
    </dgm:pt>
    <dgm:pt modelId="{952A451A-5C44-4918-97E9-DA78C023F474}" type="sibTrans" cxnId="{6DAF8902-161E-473E-AFF7-CD8206E8F4CC}">
      <dgm:prSet/>
      <dgm:spPr/>
      <dgm:t>
        <a:bodyPr/>
        <a:lstStyle/>
        <a:p>
          <a:endParaRPr lang="en-US"/>
        </a:p>
      </dgm:t>
    </dgm:pt>
    <dgm:pt modelId="{D6D652AA-8AF8-47E1-9315-A8E7FA28B0C8}">
      <dgm:prSet/>
      <dgm:spPr/>
      <dgm:t>
        <a:bodyPr/>
        <a:lstStyle/>
        <a:p>
          <a:r>
            <a:rPr lang="en-US"/>
            <a:t>Filling NAs with subdivision medians</a:t>
          </a:r>
        </a:p>
      </dgm:t>
    </dgm:pt>
    <dgm:pt modelId="{808C6AB5-3052-4AE3-A4F4-FB2432CD623B}" type="parTrans" cxnId="{EF1C6590-E34A-4219-8880-F08602BC9C7B}">
      <dgm:prSet/>
      <dgm:spPr/>
      <dgm:t>
        <a:bodyPr/>
        <a:lstStyle/>
        <a:p>
          <a:endParaRPr lang="en-US"/>
        </a:p>
      </dgm:t>
    </dgm:pt>
    <dgm:pt modelId="{5D36FEA4-DFB5-4E3B-A2AC-967B932940E4}" type="sibTrans" cxnId="{EF1C6590-E34A-4219-8880-F08602BC9C7B}">
      <dgm:prSet/>
      <dgm:spPr/>
      <dgm:t>
        <a:bodyPr/>
        <a:lstStyle/>
        <a:p>
          <a:endParaRPr lang="en-US"/>
        </a:p>
      </dgm:t>
    </dgm:pt>
    <dgm:pt modelId="{280BD648-E259-443F-B897-F7C26DE6C66E}">
      <dgm:prSet/>
      <dgm:spPr/>
      <dgm:t>
        <a:bodyPr/>
        <a:lstStyle/>
        <a:p>
          <a:r>
            <a:rPr lang="en-US" b="0" i="0" dirty="0"/>
            <a:t>6348 rows × 50 columns</a:t>
          </a:r>
          <a:endParaRPr lang="en-US" dirty="0"/>
        </a:p>
      </dgm:t>
    </dgm:pt>
    <dgm:pt modelId="{9FAB7DEB-96FF-43CD-ABD8-5ACC9CF8B720}" type="parTrans" cxnId="{868140A4-C9C9-47F3-94CB-2D8182B3FDCA}">
      <dgm:prSet/>
      <dgm:spPr/>
      <dgm:t>
        <a:bodyPr/>
        <a:lstStyle/>
        <a:p>
          <a:endParaRPr lang="en-US"/>
        </a:p>
      </dgm:t>
    </dgm:pt>
    <dgm:pt modelId="{4F298B3B-3EC0-4603-8B27-22F3BD98A04E}" type="sibTrans" cxnId="{868140A4-C9C9-47F3-94CB-2D8182B3FDCA}">
      <dgm:prSet/>
      <dgm:spPr/>
      <dgm:t>
        <a:bodyPr/>
        <a:lstStyle/>
        <a:p>
          <a:endParaRPr lang="en-US"/>
        </a:p>
      </dgm:t>
    </dgm:pt>
    <dgm:pt modelId="{2C1AD3AE-BDFE-4918-9F3C-686F19F9FC8E}">
      <dgm:prSet/>
      <dgm:spPr/>
      <dgm:t>
        <a:bodyPr/>
        <a:lstStyle/>
        <a:p>
          <a:r>
            <a:rPr lang="en-US"/>
            <a:t>Over 205K images</a:t>
          </a:r>
          <a:endParaRPr lang="en-US" dirty="0"/>
        </a:p>
      </dgm:t>
    </dgm:pt>
    <dgm:pt modelId="{BD7485FB-91FC-4512-AA97-454845F84607}" type="parTrans" cxnId="{F8F351BC-51CF-4C69-8BBE-5CFA72BBAB70}">
      <dgm:prSet/>
      <dgm:spPr/>
      <dgm:t>
        <a:bodyPr/>
        <a:lstStyle/>
        <a:p>
          <a:endParaRPr lang="en-US"/>
        </a:p>
      </dgm:t>
    </dgm:pt>
    <dgm:pt modelId="{9C3B8052-A98A-4D75-B9F5-012CBB24B244}" type="sibTrans" cxnId="{F8F351BC-51CF-4C69-8BBE-5CFA72BBAB70}">
      <dgm:prSet/>
      <dgm:spPr/>
      <dgm:t>
        <a:bodyPr/>
        <a:lstStyle/>
        <a:p>
          <a:endParaRPr lang="en-US"/>
        </a:p>
      </dgm:t>
    </dgm:pt>
    <dgm:pt modelId="{BE5679E0-C69B-4733-B165-B550C980F93F}" type="pres">
      <dgm:prSet presAssocID="{D3F57A20-6F6C-4CBB-87FD-EBD6348B8A2A}" presName="linear" presStyleCnt="0">
        <dgm:presLayoutVars>
          <dgm:animLvl val="lvl"/>
          <dgm:resizeHandles val="exact"/>
        </dgm:presLayoutVars>
      </dgm:prSet>
      <dgm:spPr/>
    </dgm:pt>
    <dgm:pt modelId="{7D2EBF0A-B7E8-4A02-967E-6FCE7B8503B3}" type="pres">
      <dgm:prSet presAssocID="{068FE2BC-3D31-4A61-9D74-ED1EC8EEB2C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260E618-672C-4BBE-8A7D-4808EDF21D7C}" type="pres">
      <dgm:prSet presAssocID="{A94E4F1D-5FC0-4C16-9DF1-DAC4368F6D42}" presName="spacer" presStyleCnt="0"/>
      <dgm:spPr/>
    </dgm:pt>
    <dgm:pt modelId="{FF1E49FC-221D-4768-8BEA-57C4A98336E0}" type="pres">
      <dgm:prSet presAssocID="{860A4BEE-50B6-4571-89C2-E6D9C54112E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5A281B2-6850-4A76-96F3-7FDCF776F374}" type="pres">
      <dgm:prSet presAssocID="{DDFFED34-DE0B-47A3-BA2C-BAD2AD7C4011}" presName="spacer" presStyleCnt="0"/>
      <dgm:spPr/>
    </dgm:pt>
    <dgm:pt modelId="{46454E66-B7AE-47CF-9048-39F424E80503}" type="pres">
      <dgm:prSet presAssocID="{A920FDB9-9539-4F29-9D93-B10E6F936A0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BF99CA8-0D9A-4115-8A5E-676A61DAF404}" type="pres">
      <dgm:prSet presAssocID="{952A451A-5C44-4918-97E9-DA78C023F474}" presName="spacer" presStyleCnt="0"/>
      <dgm:spPr/>
    </dgm:pt>
    <dgm:pt modelId="{043ED231-1F20-4047-AF18-F84453AA4F0B}" type="pres">
      <dgm:prSet presAssocID="{D6D652AA-8AF8-47E1-9315-A8E7FA28B0C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15082A3-DDCB-478D-9793-3AD651F74E03}" type="pres">
      <dgm:prSet presAssocID="{5D36FEA4-DFB5-4E3B-A2AC-967B932940E4}" presName="spacer" presStyleCnt="0"/>
      <dgm:spPr/>
    </dgm:pt>
    <dgm:pt modelId="{65E2BBC9-1FD7-4D27-8790-4D9AC59C667A}" type="pres">
      <dgm:prSet presAssocID="{280BD648-E259-443F-B897-F7C26DE6C66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B3601C1-F740-402D-81A9-EE0FC9FD4632}" type="pres">
      <dgm:prSet presAssocID="{4F298B3B-3EC0-4603-8B27-22F3BD98A04E}" presName="spacer" presStyleCnt="0"/>
      <dgm:spPr/>
    </dgm:pt>
    <dgm:pt modelId="{547B978F-92F6-4DC9-A80F-1BB156341751}" type="pres">
      <dgm:prSet presAssocID="{2C1AD3AE-BDFE-4918-9F3C-686F19F9FC8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DAF8902-161E-473E-AFF7-CD8206E8F4CC}" srcId="{D3F57A20-6F6C-4CBB-87FD-EBD6348B8A2A}" destId="{A920FDB9-9539-4F29-9D93-B10E6F936A05}" srcOrd="2" destOrd="0" parTransId="{968D7DF1-421B-4AA3-94B1-4DC53F91E558}" sibTransId="{952A451A-5C44-4918-97E9-DA78C023F474}"/>
    <dgm:cxn modelId="{CF4C9932-AD49-4CD4-BA86-A58A88366E33}" srcId="{D3F57A20-6F6C-4CBB-87FD-EBD6348B8A2A}" destId="{068FE2BC-3D31-4A61-9D74-ED1EC8EEB2CA}" srcOrd="0" destOrd="0" parTransId="{42D403C8-85C0-481B-82D0-EFDE0ECDFA75}" sibTransId="{A94E4F1D-5FC0-4C16-9DF1-DAC4368F6D42}"/>
    <dgm:cxn modelId="{B2EEEF62-BA12-4CEB-9652-FD60FA2F71E4}" type="presOf" srcId="{A920FDB9-9539-4F29-9D93-B10E6F936A05}" destId="{46454E66-B7AE-47CF-9048-39F424E80503}" srcOrd="0" destOrd="0" presId="urn:microsoft.com/office/officeart/2005/8/layout/vList2"/>
    <dgm:cxn modelId="{38456C6E-94AD-4138-8315-F5EBB83706A8}" type="presOf" srcId="{280BD648-E259-443F-B897-F7C26DE6C66E}" destId="{65E2BBC9-1FD7-4D27-8790-4D9AC59C667A}" srcOrd="0" destOrd="0" presId="urn:microsoft.com/office/officeart/2005/8/layout/vList2"/>
    <dgm:cxn modelId="{33BB2257-40E6-4DF8-B199-88F599741D7C}" type="presOf" srcId="{068FE2BC-3D31-4A61-9D74-ED1EC8EEB2CA}" destId="{7D2EBF0A-B7E8-4A02-967E-6FCE7B8503B3}" srcOrd="0" destOrd="0" presId="urn:microsoft.com/office/officeart/2005/8/layout/vList2"/>
    <dgm:cxn modelId="{57A3308A-F4B6-46B7-A78B-53E4DABF6B94}" type="presOf" srcId="{2C1AD3AE-BDFE-4918-9F3C-686F19F9FC8E}" destId="{547B978F-92F6-4DC9-A80F-1BB156341751}" srcOrd="0" destOrd="0" presId="urn:microsoft.com/office/officeart/2005/8/layout/vList2"/>
    <dgm:cxn modelId="{EF1C6590-E34A-4219-8880-F08602BC9C7B}" srcId="{D3F57A20-6F6C-4CBB-87FD-EBD6348B8A2A}" destId="{D6D652AA-8AF8-47E1-9315-A8E7FA28B0C8}" srcOrd="3" destOrd="0" parTransId="{808C6AB5-3052-4AE3-A4F4-FB2432CD623B}" sibTransId="{5D36FEA4-DFB5-4E3B-A2AC-967B932940E4}"/>
    <dgm:cxn modelId="{B7D6B4A3-FED1-42E7-87BA-B430CEA0D8A6}" srcId="{D3F57A20-6F6C-4CBB-87FD-EBD6348B8A2A}" destId="{860A4BEE-50B6-4571-89C2-E6D9C54112E5}" srcOrd="1" destOrd="0" parTransId="{A45E199E-EF69-449B-A903-8E357A346A8F}" sibTransId="{DDFFED34-DE0B-47A3-BA2C-BAD2AD7C4011}"/>
    <dgm:cxn modelId="{868140A4-C9C9-47F3-94CB-2D8182B3FDCA}" srcId="{D3F57A20-6F6C-4CBB-87FD-EBD6348B8A2A}" destId="{280BD648-E259-443F-B897-F7C26DE6C66E}" srcOrd="4" destOrd="0" parTransId="{9FAB7DEB-96FF-43CD-ABD8-5ACC9CF8B720}" sibTransId="{4F298B3B-3EC0-4603-8B27-22F3BD98A04E}"/>
    <dgm:cxn modelId="{F8F351BC-51CF-4C69-8BBE-5CFA72BBAB70}" srcId="{D3F57A20-6F6C-4CBB-87FD-EBD6348B8A2A}" destId="{2C1AD3AE-BDFE-4918-9F3C-686F19F9FC8E}" srcOrd="5" destOrd="0" parTransId="{BD7485FB-91FC-4512-AA97-454845F84607}" sibTransId="{9C3B8052-A98A-4D75-B9F5-012CBB24B244}"/>
    <dgm:cxn modelId="{CA807DBC-8EAB-465B-8011-FC63CCFF828C}" type="presOf" srcId="{D3F57A20-6F6C-4CBB-87FD-EBD6348B8A2A}" destId="{BE5679E0-C69B-4733-B165-B550C980F93F}" srcOrd="0" destOrd="0" presId="urn:microsoft.com/office/officeart/2005/8/layout/vList2"/>
    <dgm:cxn modelId="{1D7F05D5-A99C-4489-8715-1721F83E5DA5}" type="presOf" srcId="{860A4BEE-50B6-4571-89C2-E6D9C54112E5}" destId="{FF1E49FC-221D-4768-8BEA-57C4A98336E0}" srcOrd="0" destOrd="0" presId="urn:microsoft.com/office/officeart/2005/8/layout/vList2"/>
    <dgm:cxn modelId="{57F978FA-040F-4B67-AD8A-DCCC7A0D675C}" type="presOf" srcId="{D6D652AA-8AF8-47E1-9315-A8E7FA28B0C8}" destId="{043ED231-1F20-4047-AF18-F84453AA4F0B}" srcOrd="0" destOrd="0" presId="urn:microsoft.com/office/officeart/2005/8/layout/vList2"/>
    <dgm:cxn modelId="{18C5CD1B-0995-4909-9F6F-3D85E34150B1}" type="presParOf" srcId="{BE5679E0-C69B-4733-B165-B550C980F93F}" destId="{7D2EBF0A-B7E8-4A02-967E-6FCE7B8503B3}" srcOrd="0" destOrd="0" presId="urn:microsoft.com/office/officeart/2005/8/layout/vList2"/>
    <dgm:cxn modelId="{37EC2E84-9749-45E1-A6BE-E252836B9CE7}" type="presParOf" srcId="{BE5679E0-C69B-4733-B165-B550C980F93F}" destId="{7260E618-672C-4BBE-8A7D-4808EDF21D7C}" srcOrd="1" destOrd="0" presId="urn:microsoft.com/office/officeart/2005/8/layout/vList2"/>
    <dgm:cxn modelId="{A234591E-5A72-42FC-BC39-B4109993B0BB}" type="presParOf" srcId="{BE5679E0-C69B-4733-B165-B550C980F93F}" destId="{FF1E49FC-221D-4768-8BEA-57C4A98336E0}" srcOrd="2" destOrd="0" presId="urn:microsoft.com/office/officeart/2005/8/layout/vList2"/>
    <dgm:cxn modelId="{DC6FA36B-439D-4E9C-9A05-795E924A4A61}" type="presParOf" srcId="{BE5679E0-C69B-4733-B165-B550C980F93F}" destId="{35A281B2-6850-4A76-96F3-7FDCF776F374}" srcOrd="3" destOrd="0" presId="urn:microsoft.com/office/officeart/2005/8/layout/vList2"/>
    <dgm:cxn modelId="{9B7BC931-1E57-4AF9-B95E-A9FE51EDD8B9}" type="presParOf" srcId="{BE5679E0-C69B-4733-B165-B550C980F93F}" destId="{46454E66-B7AE-47CF-9048-39F424E80503}" srcOrd="4" destOrd="0" presId="urn:microsoft.com/office/officeart/2005/8/layout/vList2"/>
    <dgm:cxn modelId="{F471A9F3-409F-4741-97C5-28CC44D56704}" type="presParOf" srcId="{BE5679E0-C69B-4733-B165-B550C980F93F}" destId="{5BF99CA8-0D9A-4115-8A5E-676A61DAF404}" srcOrd="5" destOrd="0" presId="urn:microsoft.com/office/officeart/2005/8/layout/vList2"/>
    <dgm:cxn modelId="{4D312F7B-25B5-4C0F-9C57-31ECBD94E52A}" type="presParOf" srcId="{BE5679E0-C69B-4733-B165-B550C980F93F}" destId="{043ED231-1F20-4047-AF18-F84453AA4F0B}" srcOrd="6" destOrd="0" presId="urn:microsoft.com/office/officeart/2005/8/layout/vList2"/>
    <dgm:cxn modelId="{80BF292C-6BDC-4F67-87CF-7B258955B65A}" type="presParOf" srcId="{BE5679E0-C69B-4733-B165-B550C980F93F}" destId="{715082A3-DDCB-478D-9793-3AD651F74E03}" srcOrd="7" destOrd="0" presId="urn:microsoft.com/office/officeart/2005/8/layout/vList2"/>
    <dgm:cxn modelId="{1C7D26B7-3D1D-4E7A-A755-E7C3E6B71F49}" type="presParOf" srcId="{BE5679E0-C69B-4733-B165-B550C980F93F}" destId="{65E2BBC9-1FD7-4D27-8790-4D9AC59C667A}" srcOrd="8" destOrd="0" presId="urn:microsoft.com/office/officeart/2005/8/layout/vList2"/>
    <dgm:cxn modelId="{05490985-969F-471E-9E73-5E1E37DC3AC7}" type="presParOf" srcId="{BE5679E0-C69B-4733-B165-B550C980F93F}" destId="{3B3601C1-F740-402D-81A9-EE0FC9FD4632}" srcOrd="9" destOrd="0" presId="urn:microsoft.com/office/officeart/2005/8/layout/vList2"/>
    <dgm:cxn modelId="{9B954B03-1A9D-4863-BE0E-B2E3805514FB}" type="presParOf" srcId="{BE5679E0-C69B-4733-B165-B550C980F93F}" destId="{547B978F-92F6-4DC9-A80F-1BB15634175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EBF0A-B7E8-4A02-967E-6FCE7B8503B3}">
      <dsp:nvSpPr>
        <dsp:cNvPr id="0" name=""/>
        <dsp:cNvSpPr/>
      </dsp:nvSpPr>
      <dsp:spPr>
        <a:xfrm>
          <a:off x="0" y="77347"/>
          <a:ext cx="571168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Only Single Home type</a:t>
          </a:r>
        </a:p>
      </dsp:txBody>
      <dsp:txXfrm>
        <a:off x="25759" y="103106"/>
        <a:ext cx="5660169" cy="476152"/>
      </dsp:txXfrm>
    </dsp:sp>
    <dsp:sp modelId="{FF1E49FC-221D-4768-8BEA-57C4A98336E0}">
      <dsp:nvSpPr>
        <dsp:cNvPr id="0" name=""/>
        <dsp:cNvSpPr/>
      </dsp:nvSpPr>
      <dsp:spPr>
        <a:xfrm>
          <a:off x="0" y="668377"/>
          <a:ext cx="571168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entered in different formats</a:t>
          </a:r>
        </a:p>
      </dsp:txBody>
      <dsp:txXfrm>
        <a:off x="25759" y="694136"/>
        <a:ext cx="5660169" cy="476152"/>
      </dsp:txXfrm>
    </dsp:sp>
    <dsp:sp modelId="{46454E66-B7AE-47CF-9048-39F424E80503}">
      <dsp:nvSpPr>
        <dsp:cNvPr id="0" name=""/>
        <dsp:cNvSpPr/>
      </dsp:nvSpPr>
      <dsp:spPr>
        <a:xfrm>
          <a:off x="0" y="1259407"/>
          <a:ext cx="571168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Typo mistakes </a:t>
          </a:r>
        </a:p>
      </dsp:txBody>
      <dsp:txXfrm>
        <a:off x="25759" y="1285166"/>
        <a:ext cx="5660169" cy="476152"/>
      </dsp:txXfrm>
    </dsp:sp>
    <dsp:sp modelId="{043ED231-1F20-4047-AF18-F84453AA4F0B}">
      <dsp:nvSpPr>
        <dsp:cNvPr id="0" name=""/>
        <dsp:cNvSpPr/>
      </dsp:nvSpPr>
      <dsp:spPr>
        <a:xfrm>
          <a:off x="0" y="1850437"/>
          <a:ext cx="571168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Filling NAs with subdivision medians</a:t>
          </a:r>
        </a:p>
      </dsp:txBody>
      <dsp:txXfrm>
        <a:off x="25759" y="1876196"/>
        <a:ext cx="5660169" cy="476152"/>
      </dsp:txXfrm>
    </dsp:sp>
    <dsp:sp modelId="{65E2BBC9-1FD7-4D27-8790-4D9AC59C667A}">
      <dsp:nvSpPr>
        <dsp:cNvPr id="0" name=""/>
        <dsp:cNvSpPr/>
      </dsp:nvSpPr>
      <dsp:spPr>
        <a:xfrm>
          <a:off x="0" y="2441467"/>
          <a:ext cx="571168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6348 rows × 50 columns</a:t>
          </a:r>
          <a:endParaRPr lang="en-US" sz="2200" kern="1200" dirty="0"/>
        </a:p>
      </dsp:txBody>
      <dsp:txXfrm>
        <a:off x="25759" y="2467226"/>
        <a:ext cx="5660169" cy="476152"/>
      </dsp:txXfrm>
    </dsp:sp>
    <dsp:sp modelId="{547B978F-92F6-4DC9-A80F-1BB156341751}">
      <dsp:nvSpPr>
        <dsp:cNvPr id="0" name=""/>
        <dsp:cNvSpPr/>
      </dsp:nvSpPr>
      <dsp:spPr>
        <a:xfrm>
          <a:off x="0" y="3032497"/>
          <a:ext cx="571168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Over 205K images</a:t>
          </a:r>
          <a:endParaRPr lang="en-US" sz="2200" kern="1200" dirty="0"/>
        </a:p>
      </dsp:txBody>
      <dsp:txXfrm>
        <a:off x="25759" y="3058256"/>
        <a:ext cx="5660169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36932-5CA5-4D8C-B45B-E191A62A057B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E5231-8069-4113-B0AF-79BB2717E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5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CB5A-4EB6-492F-A223-40DBFF948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3EC6A-C90C-416C-BF25-FD57E6123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CD272-9DED-49C2-9AFE-11808574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90EF9-DDF6-433C-9EF6-7AD7BC04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9878E-7F08-41FD-A6F5-C83A85CA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AEBB-D3F0-43BE-B635-716C4CB0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83B8E-0885-44E8-AB45-4F8A1F77B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D815-B639-40B4-8DF7-065FA3F2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078A5-1263-4555-8D85-FC8FCC08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529B3-6C7E-4A48-AC4E-7C019A05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4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C2EB43-7F39-4768-822A-F8EFDD623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130FD-7CC0-4FAB-A0D2-6DAE7F71B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E640E-1FA1-4B09-8150-6627143C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AE05F-4EC9-4A51-BC5F-6C5D8350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65CA7-506A-45DD-AD4B-BFA60784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D357-6FE1-4FFD-8F34-4A6356E0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814F8-C164-4C88-9947-30B4299D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8B334-668A-4531-9EF1-CA75A0EA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B9331-C6A6-49FB-B120-5F5AD26A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8D4A-D169-412F-BF21-8207EF2B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8329-FC26-4295-BAD8-A6FD1894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7B264-0875-47D9-AE22-C639EAC63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2D5A1-75B2-4AB3-A389-4E67EFAE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8BA4-177C-4D14-8F8B-C279BC3A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E44F1-EF19-4E88-BE0E-4473F333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7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5C31-3787-42C8-9222-590E9AB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F016F-CDD8-4450-B4CE-F70E62F5B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28B93-A30A-4CB6-AB8A-42C777F8C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07C97-D2D3-499D-9173-6DD2E913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1423D-D62C-4EB1-8F09-271B90B5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AA578-2EB7-423C-865C-617AE4F9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0CFE-5728-4E0B-B699-68535970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47249-806A-43D7-BCBE-FD9B01C23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EA0DA-7CFC-40E9-818A-4C08A9D28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9FB46-B9F5-412D-A3CE-D20E837AB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09659-7308-497D-924E-F1E44862C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350B20-7EDE-4852-9F28-1EC6510A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D1F2C-9EC0-42DD-A781-F942421E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46164-F795-41AB-93FE-1ADDEA9A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4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BF6A-5663-4AA1-B33E-F1F83FB8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EEC3-5A0D-49CE-9B99-B0422861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3BB20-3A7C-44C5-AB7D-921DB23A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AEC39-A765-41BF-809D-782B37CB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3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E217A-3E0A-4580-8E90-9BDCA023C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0078F-978A-477B-8F5D-C004B9985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AB964-BA73-4A3A-9BCE-4D607D39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8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420E-7768-49EA-8EA0-6EE87840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9236E-0C4D-41A8-A309-4C751AF6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EEA09-98B3-40A6-B1E0-CCECCE323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75215-5E1D-4EFC-B47A-CEF06A11C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C185F-DCBF-476D-AACC-116E13A7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3839A-4876-4430-B956-132E6CD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D0B-F2CF-483A-ABA5-593440C14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709A-C144-4515-A4E0-9B392C475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9845A-2BFB-4883-9496-6956A5E12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81B3F-6DDE-4205-BBC7-DC81B8C5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07959-63A6-4782-9FF0-A15FD4E7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7DD9D-8D0F-477E-80EC-DE0F4EF0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7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D176D-9A5F-4396-B40A-73446648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2A86A-4154-4DC4-99E6-B368F10B9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79471-B500-4B62-8C23-C4C705E05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2BEF4-3F1F-44C8-A200-EC95A16B76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24120-7BE6-4CF5-95FF-9C857F76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F52EB-919B-466B-94E1-2A87CE63A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9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7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7458-7C9C-4FDC-84C1-36BE109ACB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Image Processing Approach for House Price Estimation</a:t>
            </a:r>
            <a:br>
              <a:rPr lang="en-US" b="1" dirty="0"/>
            </a:br>
            <a:r>
              <a:rPr lang="en-US" sz="4900" b="1" dirty="0"/>
              <a:t>Allen Ansari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4BF5C-83FE-4942-B0AE-95EB82A1C7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Intensive Capstone Project, Sep 2020 Cohort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61EDBA-56F8-42F8-A74A-1F3248C5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4254984"/>
            <a:ext cx="2638425" cy="57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49E54-5347-42D0-B108-327CD2510BE1}"/>
              </a:ext>
            </a:extLst>
          </p:cNvPr>
          <p:cNvSpPr txBox="1"/>
          <p:nvPr/>
        </p:nvSpPr>
        <p:spPr>
          <a:xfrm>
            <a:off x="233569" y="4929809"/>
            <a:ext cx="327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  <a:ea typeface="+mj-ea"/>
                <a:cs typeface="+mj-cs"/>
              </a:rPr>
              <a:t>Thanks to Springboard Mentor</a:t>
            </a:r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9F946AD-104E-4B9C-AC53-3410618BB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75" y="5349875"/>
            <a:ext cx="829089" cy="1105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758A09-D558-474B-BA21-D034D243E03A}"/>
              </a:ext>
            </a:extLst>
          </p:cNvPr>
          <p:cNvSpPr txBox="1"/>
          <p:nvPr/>
        </p:nvSpPr>
        <p:spPr>
          <a:xfrm>
            <a:off x="485495" y="6473024"/>
            <a:ext cx="277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/>
              </a:rPr>
              <a:t>Blake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/>
              </a:rPr>
              <a:t>Arensdorf</a:t>
            </a:r>
            <a:r>
              <a:rPr lang="en-US" b="0" i="0" dirty="0">
                <a:solidFill>
                  <a:srgbClr val="000000"/>
                </a:solidFill>
                <a:effectLst/>
                <a:latin typeface="Roboto"/>
              </a:rPr>
              <a:t>, Amazon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7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76D6-ED08-4167-AFD6-CA6828EB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Characteristics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0C57-42F4-4817-85FD-758D457B9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 Max Scalar</a:t>
            </a:r>
          </a:p>
          <a:p>
            <a:r>
              <a:rPr lang="en-US" dirty="0"/>
              <a:t>Binary Encoder</a:t>
            </a:r>
          </a:p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CDCA91-AD54-495C-AADF-0F354BE059DF}"/>
              </a:ext>
            </a:extLst>
          </p:cNvPr>
          <p:cNvGrpSpPr/>
          <p:nvPr/>
        </p:nvGrpSpPr>
        <p:grpSpPr>
          <a:xfrm>
            <a:off x="5255776" y="2119312"/>
            <a:ext cx="6583328" cy="2997458"/>
            <a:chOff x="4312801" y="2828925"/>
            <a:chExt cx="6583328" cy="29974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E4DAD4-60FD-4A30-A23C-352E3F367E47}"/>
                </a:ext>
              </a:extLst>
            </p:cNvPr>
            <p:cNvSpPr/>
            <p:nvPr/>
          </p:nvSpPr>
          <p:spPr>
            <a:xfrm>
              <a:off x="7472363" y="2828925"/>
              <a:ext cx="1900238" cy="29622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MLP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1FB514E-D5BC-47E0-BC6D-5757734D29E5}"/>
                </a:ext>
              </a:extLst>
            </p:cNvPr>
            <p:cNvCxnSpPr/>
            <p:nvPr/>
          </p:nvCxnSpPr>
          <p:spPr>
            <a:xfrm>
              <a:off x="5829301" y="3052762"/>
              <a:ext cx="164306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6154AF-2C9E-49A7-B4BD-85D050F33D0F}"/>
                </a:ext>
              </a:extLst>
            </p:cNvPr>
            <p:cNvCxnSpPr/>
            <p:nvPr/>
          </p:nvCxnSpPr>
          <p:spPr>
            <a:xfrm>
              <a:off x="5819776" y="3324230"/>
              <a:ext cx="164306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B9AF8B-79E6-4F6C-896A-03DA72690821}"/>
                </a:ext>
              </a:extLst>
            </p:cNvPr>
            <p:cNvCxnSpPr/>
            <p:nvPr/>
          </p:nvCxnSpPr>
          <p:spPr>
            <a:xfrm>
              <a:off x="5819776" y="3638550"/>
              <a:ext cx="164306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7BDD68-EF70-4D03-9A54-6751A4B65923}"/>
                </a:ext>
              </a:extLst>
            </p:cNvPr>
            <p:cNvCxnSpPr/>
            <p:nvPr/>
          </p:nvCxnSpPr>
          <p:spPr>
            <a:xfrm>
              <a:off x="5819776" y="5291137"/>
              <a:ext cx="164306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D241FD-A4E2-42EE-8B90-9C9D5132BFF5}"/>
                </a:ext>
              </a:extLst>
            </p:cNvPr>
            <p:cNvCxnSpPr/>
            <p:nvPr/>
          </p:nvCxnSpPr>
          <p:spPr>
            <a:xfrm>
              <a:off x="5829301" y="5657849"/>
              <a:ext cx="164306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3EFE8C-915E-448C-AA6A-0A0DA7F5FC8F}"/>
                </a:ext>
              </a:extLst>
            </p:cNvPr>
            <p:cNvCxnSpPr>
              <a:cxnSpLocks/>
            </p:cNvCxnSpPr>
            <p:nvPr/>
          </p:nvCxnSpPr>
          <p:spPr>
            <a:xfrm>
              <a:off x="6586538" y="3895725"/>
              <a:ext cx="0" cy="123825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B12B64-2A2A-40AA-9204-61AF07096DE1}"/>
                </a:ext>
              </a:extLst>
            </p:cNvPr>
            <p:cNvSpPr txBox="1"/>
            <p:nvPr/>
          </p:nvSpPr>
          <p:spPr>
            <a:xfrm>
              <a:off x="4482921" y="2866252"/>
              <a:ext cx="894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Lot Size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EAC0F2-4602-49C2-B6EA-0569DA702605}"/>
                </a:ext>
              </a:extLst>
            </p:cNvPr>
            <p:cNvSpPr txBox="1"/>
            <p:nvPr/>
          </p:nvSpPr>
          <p:spPr>
            <a:xfrm>
              <a:off x="4312801" y="3134801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Building </a:t>
              </a:r>
              <a:r>
                <a:rPr lang="en-US" dirty="0" err="1"/>
                <a:t>Sqft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4B0BCE-C635-4324-B74C-A5DD2D53F39C}"/>
                </a:ext>
              </a:extLst>
            </p:cNvPr>
            <p:cNvSpPr txBox="1"/>
            <p:nvPr/>
          </p:nvSpPr>
          <p:spPr>
            <a:xfrm>
              <a:off x="4384771" y="345650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living </a:t>
              </a:r>
              <a:r>
                <a:rPr lang="en-US" dirty="0" err="1"/>
                <a:t>Sqft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E9D49F-B36C-43D3-8269-F1AE99F8DB23}"/>
                </a:ext>
              </a:extLst>
            </p:cNvPr>
            <p:cNvSpPr txBox="1"/>
            <p:nvPr/>
          </p:nvSpPr>
          <p:spPr>
            <a:xfrm>
              <a:off x="4469332" y="5106471"/>
              <a:ext cx="1300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kitchen </a:t>
              </a:r>
              <a:r>
                <a:rPr lang="en-US" dirty="0" err="1"/>
                <a:t>Sqft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2006F1-727B-459F-B462-12B14603D315}"/>
                </a:ext>
              </a:extLst>
            </p:cNvPr>
            <p:cNvSpPr txBox="1"/>
            <p:nvPr/>
          </p:nvSpPr>
          <p:spPr>
            <a:xfrm>
              <a:off x="4419629" y="5457051"/>
              <a:ext cx="1476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No. of Garage</a:t>
              </a:r>
            </a:p>
          </p:txBody>
        </p:sp>
        <p:pic>
          <p:nvPicPr>
            <p:cNvPr id="1026" name="Picture 2" descr="16: Rectified Linear Unit [94]. | Download Scientific Diagram">
              <a:extLst>
                <a:ext uri="{FF2B5EF4-FFF2-40B4-BE49-F238E27FC236}">
                  <a16:creationId xmlns:a16="http://schemas.microsoft.com/office/drawing/2014/main" id="{1DEB61D1-1ED4-4217-8815-3D16FA59FF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3105" y="3512620"/>
              <a:ext cx="1343024" cy="72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BB2ECD1-1FD6-44AA-A7A8-720D29050A4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9372601" y="4310062"/>
              <a:ext cx="1085849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3C4BA22-26DD-4766-967C-EDBA94106174}"/>
              </a:ext>
            </a:extLst>
          </p:cNvPr>
          <p:cNvSpPr txBox="1"/>
          <p:nvPr/>
        </p:nvSpPr>
        <p:spPr>
          <a:xfrm>
            <a:off x="3761291" y="5484791"/>
            <a:ext cx="5223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Median Error 9.95% </a:t>
            </a:r>
          </a:p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Median Absolute Error $34,194 </a:t>
            </a:r>
          </a:p>
        </p:txBody>
      </p:sp>
    </p:spTree>
    <p:extLst>
      <p:ext uri="{BB962C8B-B14F-4D97-AF65-F5344CB8AC3E}">
        <p14:creationId xmlns:p14="http://schemas.microsoft.com/office/powerpoint/2010/main" val="283568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9614-6693-44BF-B3F5-3A947278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89C7-E90C-4B4F-A80E-2B7EE41E7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9837876" cy="1469196"/>
          </a:xfrm>
        </p:spPr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Using a pre-trained model (https://omidpoursaeed.github.io/publication/vision-based-real-estate-price-estimation/)</a:t>
            </a:r>
          </a:p>
          <a:p>
            <a:r>
              <a:rPr lang="en-US" dirty="0"/>
              <a:t>90% accuracy</a:t>
            </a:r>
          </a:p>
          <a:p>
            <a:r>
              <a:rPr lang="en-US" dirty="0"/>
              <a:t>7 different categories (bathroom, bedroom, living room, exterior, kitchen, dining room and interior)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97CD99-C57D-4202-B042-7F5C9564E6A7}"/>
              </a:ext>
            </a:extLst>
          </p:cNvPr>
          <p:cNvGrpSpPr/>
          <p:nvPr/>
        </p:nvGrpSpPr>
        <p:grpSpPr>
          <a:xfrm>
            <a:off x="2045325" y="5113349"/>
            <a:ext cx="8630750" cy="1658439"/>
            <a:chOff x="935662" y="4960949"/>
            <a:chExt cx="8630750" cy="1658439"/>
          </a:xfrm>
        </p:grpSpPr>
        <p:pic>
          <p:nvPicPr>
            <p:cNvPr id="7" name="Picture 6" descr="A picture containing grass, outdoor, tree, sky&#10;&#10;Description automatically generated">
              <a:extLst>
                <a:ext uri="{FF2B5EF4-FFF2-40B4-BE49-F238E27FC236}">
                  <a16:creationId xmlns:a16="http://schemas.microsoft.com/office/drawing/2014/main" id="{5EB5282C-56BB-4C76-9AB0-BCB1CE762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662" y="4960949"/>
              <a:ext cx="1818652" cy="12112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9BB7B-1287-4795-B42C-4A2C30CE1C69}"/>
                </a:ext>
              </a:extLst>
            </p:cNvPr>
            <p:cNvSpPr txBox="1"/>
            <p:nvPr/>
          </p:nvSpPr>
          <p:spPr>
            <a:xfrm>
              <a:off x="1182756" y="6172199"/>
              <a:ext cx="1324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Living Room</a:t>
              </a:r>
            </a:p>
          </p:txBody>
        </p:sp>
        <p:pic>
          <p:nvPicPr>
            <p:cNvPr id="10" name="Picture 9" descr="A kitchen with white cabinets&#10;&#10;Description automatically generated with medium confidence">
              <a:extLst>
                <a:ext uri="{FF2B5EF4-FFF2-40B4-BE49-F238E27FC236}">
                  <a16:creationId xmlns:a16="http://schemas.microsoft.com/office/drawing/2014/main" id="{341FEB0E-C839-423D-8C00-2C158C0D8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219" y="4960949"/>
              <a:ext cx="1769165" cy="118001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9F789D-D052-4EEA-A2D9-C358B0944C03}"/>
                </a:ext>
              </a:extLst>
            </p:cNvPr>
            <p:cNvSpPr txBox="1"/>
            <p:nvPr/>
          </p:nvSpPr>
          <p:spPr>
            <a:xfrm>
              <a:off x="3496568" y="6172199"/>
              <a:ext cx="1121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Bathroom</a:t>
              </a:r>
            </a:p>
          </p:txBody>
        </p:sp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D34CDF91-7017-4A2D-9F82-04AA659C0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638" y="4960949"/>
              <a:ext cx="1605173" cy="12112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306786-4B19-4472-A102-6954A8A44271}"/>
                </a:ext>
              </a:extLst>
            </p:cNvPr>
            <p:cNvSpPr txBox="1"/>
            <p:nvPr/>
          </p:nvSpPr>
          <p:spPr>
            <a:xfrm>
              <a:off x="5963957" y="6250056"/>
              <a:ext cx="10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Bedroom</a:t>
              </a:r>
            </a:p>
          </p:txBody>
        </p:sp>
        <p:pic>
          <p:nvPicPr>
            <p:cNvPr id="16" name="Picture 15" descr="A picture containing grass, sky, outdoor, surrounded&#10;&#10;Description automatically generated">
              <a:extLst>
                <a:ext uri="{FF2B5EF4-FFF2-40B4-BE49-F238E27FC236}">
                  <a16:creationId xmlns:a16="http://schemas.microsoft.com/office/drawing/2014/main" id="{5D601756-181A-4C01-ABF2-7428848A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239" y="4960949"/>
              <a:ext cx="1605173" cy="118001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3F5331-C999-4721-BC52-81ECAA5D1170}"/>
                </a:ext>
              </a:extLst>
            </p:cNvPr>
            <p:cNvSpPr txBox="1"/>
            <p:nvPr/>
          </p:nvSpPr>
          <p:spPr>
            <a:xfrm>
              <a:off x="8163226" y="6250056"/>
              <a:ext cx="886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Interior</a:t>
              </a:r>
            </a:p>
          </p:txBody>
        </p:sp>
      </p:grpSp>
      <p:pic>
        <p:nvPicPr>
          <p:cNvPr id="21" name="Picture 20" descr="A bathroom with a tub sink and toilet&#10;&#10;Description automatically generated with medium confidence">
            <a:extLst>
              <a:ext uri="{FF2B5EF4-FFF2-40B4-BE49-F238E27FC236}">
                <a16:creationId xmlns:a16="http://schemas.microsoft.com/office/drawing/2014/main" id="{5B49BBA6-9B12-4744-BBA9-6C1BD82F85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26" y="3279691"/>
            <a:ext cx="1818652" cy="1286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B65ECB-B963-4C35-9C6C-C208C3584E27}"/>
              </a:ext>
            </a:extLst>
          </p:cNvPr>
          <p:cNvSpPr txBox="1"/>
          <p:nvPr/>
        </p:nvSpPr>
        <p:spPr>
          <a:xfrm>
            <a:off x="2337247" y="4506392"/>
            <a:ext cx="1121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Bathroom</a:t>
            </a:r>
          </a:p>
        </p:txBody>
      </p:sp>
      <p:pic>
        <p:nvPicPr>
          <p:cNvPr id="24" name="Picture 23" descr="A bedroom with a ceiling fan&#10;&#10;Description automatically generated with medium confidence">
            <a:extLst>
              <a:ext uri="{FF2B5EF4-FFF2-40B4-BE49-F238E27FC236}">
                <a16:creationId xmlns:a16="http://schemas.microsoft.com/office/drawing/2014/main" id="{FFAAA461-5CD7-4206-AFA1-08883FF24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2" y="3279691"/>
            <a:ext cx="1769165" cy="12710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8E38D4-5632-4296-8D0B-A7D5F76B0325}"/>
              </a:ext>
            </a:extLst>
          </p:cNvPr>
          <p:cNvSpPr txBox="1"/>
          <p:nvPr/>
        </p:nvSpPr>
        <p:spPr>
          <a:xfrm>
            <a:off x="4660735" y="4507761"/>
            <a:ext cx="10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27" name="Picture 26" descr="A picture containing building, outdoor, house, window&#10;&#10;Description automatically generated">
            <a:extLst>
              <a:ext uri="{FF2B5EF4-FFF2-40B4-BE49-F238E27FC236}">
                <a16:creationId xmlns:a16="http://schemas.microsoft.com/office/drawing/2014/main" id="{D4C816CF-273B-4C6E-94E8-4AE61F1B47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19" y="3279691"/>
            <a:ext cx="1908413" cy="12710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3D4EAF-A558-4A93-8871-CA03280A73D9}"/>
              </a:ext>
            </a:extLst>
          </p:cNvPr>
          <p:cNvSpPr txBox="1"/>
          <p:nvPr/>
        </p:nvSpPr>
        <p:spPr>
          <a:xfrm>
            <a:off x="7163136" y="4550724"/>
            <a:ext cx="92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Exterior</a:t>
            </a:r>
          </a:p>
        </p:txBody>
      </p:sp>
      <p:pic>
        <p:nvPicPr>
          <p:cNvPr id="30" name="Picture 29" descr="A living room with a fireplace&#10;&#10;Description automatically generated with low confidence">
            <a:extLst>
              <a:ext uri="{FF2B5EF4-FFF2-40B4-BE49-F238E27FC236}">
                <a16:creationId xmlns:a16="http://schemas.microsoft.com/office/drawing/2014/main" id="{A135BD22-15E7-4276-8C6D-695C31D90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99" y="3273479"/>
            <a:ext cx="1560576" cy="129886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D2FA28-428B-4C91-826A-F958A1861482}"/>
              </a:ext>
            </a:extLst>
          </p:cNvPr>
          <p:cNvSpPr txBox="1"/>
          <p:nvPr/>
        </p:nvSpPr>
        <p:spPr>
          <a:xfrm>
            <a:off x="9314760" y="4566467"/>
            <a:ext cx="13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Living Room</a:t>
            </a:r>
          </a:p>
        </p:txBody>
      </p:sp>
    </p:spTree>
    <p:extLst>
      <p:ext uri="{BB962C8B-B14F-4D97-AF65-F5344CB8AC3E}">
        <p14:creationId xmlns:p14="http://schemas.microsoft.com/office/powerpoint/2010/main" val="368169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029C-CC52-4A87-8B40-99E4608E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 using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A21FD-CAC0-48FB-A435-DAC9EAF7F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1229" cy="2032458"/>
          </a:xfrm>
        </p:spPr>
        <p:txBody>
          <a:bodyPr/>
          <a:lstStyle/>
          <a:p>
            <a:r>
              <a:rPr lang="en-US" dirty="0"/>
              <a:t>Randomly select 4 images (bathroom, exterior, kitchen, living room)</a:t>
            </a:r>
          </a:p>
          <a:p>
            <a:r>
              <a:rPr lang="en-US" dirty="0"/>
              <a:t>Combined as one image for each house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B812-8D73-464A-9AA3-CE86C89DDFFA}"/>
              </a:ext>
            </a:extLst>
          </p:cNvPr>
          <p:cNvGrpSpPr/>
          <p:nvPr/>
        </p:nvGrpSpPr>
        <p:grpSpPr>
          <a:xfrm>
            <a:off x="4900234" y="3227295"/>
            <a:ext cx="7035865" cy="2602438"/>
            <a:chOff x="3951605" y="3307543"/>
            <a:chExt cx="7716845" cy="29622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AD4869-BF8F-41BC-A30D-4B66D9281EF2}"/>
                </a:ext>
              </a:extLst>
            </p:cNvPr>
            <p:cNvSpPr/>
            <p:nvPr/>
          </p:nvSpPr>
          <p:spPr>
            <a:xfrm>
              <a:off x="7999702" y="3307543"/>
              <a:ext cx="1900238" cy="29622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CNN</a:t>
              </a:r>
            </a:p>
          </p:txBody>
        </p:sp>
        <p:pic>
          <p:nvPicPr>
            <p:cNvPr id="17" name="Picture 2" descr="16: Rectified Linear Unit [94]. | Download Scientific Diagram">
              <a:extLst>
                <a:ext uri="{FF2B5EF4-FFF2-40B4-BE49-F238E27FC236}">
                  <a16:creationId xmlns:a16="http://schemas.microsoft.com/office/drawing/2014/main" id="{B9EFC59C-5242-4D83-9729-B8CAA662C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0444" y="3858084"/>
              <a:ext cx="1588006" cy="86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2292C97-CF19-405A-9ED8-BCF334BF6443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9899940" y="4788680"/>
              <a:ext cx="1085849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FAA5AE-DD50-4001-BA8A-FA73600EB83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605" y="3709815"/>
              <a:ext cx="2144395" cy="17659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55F27576-5EB2-4D25-8BA9-3DD3A3794802}"/>
                </a:ext>
              </a:extLst>
            </p:cNvPr>
            <p:cNvSpPr/>
            <p:nvPr/>
          </p:nvSpPr>
          <p:spPr>
            <a:xfrm>
              <a:off x="6276504" y="4465639"/>
              <a:ext cx="1565093" cy="6460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B87312-11FE-4065-963E-B6A430E7CAB1}"/>
              </a:ext>
            </a:extLst>
          </p:cNvPr>
          <p:cNvSpPr txBox="1"/>
          <p:nvPr/>
        </p:nvSpPr>
        <p:spPr>
          <a:xfrm>
            <a:off x="3234545" y="5613160"/>
            <a:ext cx="6882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Median Error 33.71% </a:t>
            </a:r>
          </a:p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Median Absolute Error $109,041 </a:t>
            </a:r>
          </a:p>
        </p:txBody>
      </p:sp>
    </p:spTree>
    <p:extLst>
      <p:ext uri="{BB962C8B-B14F-4D97-AF65-F5344CB8AC3E}">
        <p14:creationId xmlns:p14="http://schemas.microsoft.com/office/powerpoint/2010/main" val="237502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8E34-A2A0-4F78-832D-087E6239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Model</a:t>
            </a:r>
            <a:br>
              <a:rPr lang="en-US" dirty="0"/>
            </a:b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DB1DA7-E512-42B1-9EA3-B85DBFA6322D}"/>
              </a:ext>
            </a:extLst>
          </p:cNvPr>
          <p:cNvGrpSpPr/>
          <p:nvPr/>
        </p:nvGrpSpPr>
        <p:grpSpPr>
          <a:xfrm>
            <a:off x="1864762" y="1257820"/>
            <a:ext cx="8462476" cy="4211840"/>
            <a:chOff x="1794585" y="1531651"/>
            <a:chExt cx="8462476" cy="4211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754B9F-4A35-44F2-B885-8701864213F0}"/>
                </a:ext>
              </a:extLst>
            </p:cNvPr>
            <p:cNvGrpSpPr/>
            <p:nvPr/>
          </p:nvGrpSpPr>
          <p:grpSpPr>
            <a:xfrm>
              <a:off x="2691314" y="1531651"/>
              <a:ext cx="4264224" cy="2115492"/>
              <a:chOff x="4312801" y="2828925"/>
              <a:chExt cx="6145649" cy="299899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618619-4387-440A-B2CB-7C5604F6FDF3}"/>
                  </a:ext>
                </a:extLst>
              </p:cNvPr>
              <p:cNvSpPr/>
              <p:nvPr/>
            </p:nvSpPr>
            <p:spPr>
              <a:xfrm>
                <a:off x="7472363" y="2828925"/>
                <a:ext cx="1900238" cy="29622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MLP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CF15662-26CD-4052-A9B0-6294BAF9BBA9}"/>
                  </a:ext>
                </a:extLst>
              </p:cNvPr>
              <p:cNvCxnSpPr/>
              <p:nvPr/>
            </p:nvCxnSpPr>
            <p:spPr>
              <a:xfrm>
                <a:off x="5829301" y="3052762"/>
                <a:ext cx="164306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64274B2-6EE1-40E8-A479-2184741B4683}"/>
                  </a:ext>
                </a:extLst>
              </p:cNvPr>
              <p:cNvCxnSpPr/>
              <p:nvPr/>
            </p:nvCxnSpPr>
            <p:spPr>
              <a:xfrm>
                <a:off x="5819776" y="3324230"/>
                <a:ext cx="164306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33423B6-98E7-45D5-84AE-68F94A3C0215}"/>
                  </a:ext>
                </a:extLst>
              </p:cNvPr>
              <p:cNvCxnSpPr/>
              <p:nvPr/>
            </p:nvCxnSpPr>
            <p:spPr>
              <a:xfrm>
                <a:off x="5819776" y="3638550"/>
                <a:ext cx="164306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1BBA98E-BF47-446F-8026-D581CCF1BA5D}"/>
                  </a:ext>
                </a:extLst>
              </p:cNvPr>
              <p:cNvCxnSpPr/>
              <p:nvPr/>
            </p:nvCxnSpPr>
            <p:spPr>
              <a:xfrm>
                <a:off x="5819776" y="5291137"/>
                <a:ext cx="164306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3855B6F-F8B7-4D9A-B05B-26E7BCC4008A}"/>
                  </a:ext>
                </a:extLst>
              </p:cNvPr>
              <p:cNvCxnSpPr/>
              <p:nvPr/>
            </p:nvCxnSpPr>
            <p:spPr>
              <a:xfrm>
                <a:off x="5829301" y="5657849"/>
                <a:ext cx="164306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3D5D8CD-CC0A-44B5-B5A6-067B90691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6538" y="3895725"/>
                <a:ext cx="0" cy="123825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7B1848-0721-46B8-A1D2-A3A21246D590}"/>
                  </a:ext>
                </a:extLst>
              </p:cNvPr>
              <p:cNvSpPr txBox="1"/>
              <p:nvPr/>
            </p:nvSpPr>
            <p:spPr>
              <a:xfrm>
                <a:off x="4482922" y="2866251"/>
                <a:ext cx="892225" cy="370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Lot Size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9F6C15-B505-4166-AD4D-0CBAD44E4F3E}"/>
                  </a:ext>
                </a:extLst>
              </p:cNvPr>
              <p:cNvSpPr txBox="1"/>
              <p:nvPr/>
            </p:nvSpPr>
            <p:spPr>
              <a:xfrm>
                <a:off x="4312801" y="3134801"/>
                <a:ext cx="1303453" cy="370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Building </a:t>
                </a:r>
                <a:r>
                  <a:rPr lang="en-US" sz="1100" dirty="0" err="1"/>
                  <a:t>Sqft</a:t>
                </a:r>
                <a:endParaRPr lang="en-US" sz="11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B7110D-90EA-4B7D-A087-9A241F353F7D}"/>
                  </a:ext>
                </a:extLst>
              </p:cNvPr>
              <p:cNvSpPr txBox="1"/>
              <p:nvPr/>
            </p:nvSpPr>
            <p:spPr>
              <a:xfrm>
                <a:off x="4384771" y="3456503"/>
                <a:ext cx="1072426" cy="370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living </a:t>
                </a:r>
                <a:r>
                  <a:rPr lang="en-US" sz="1100" dirty="0" err="1"/>
                  <a:t>Sqft</a:t>
                </a:r>
                <a:endParaRPr lang="en-US" sz="11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3E8AB3-068E-42D3-BC7D-335D1B34F9D7}"/>
                  </a:ext>
                </a:extLst>
              </p:cNvPr>
              <p:cNvSpPr txBox="1"/>
              <p:nvPr/>
            </p:nvSpPr>
            <p:spPr>
              <a:xfrm>
                <a:off x="4469332" y="5106471"/>
                <a:ext cx="1245695" cy="370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kitchen </a:t>
                </a:r>
                <a:r>
                  <a:rPr lang="en-US" sz="1100" dirty="0" err="1"/>
                  <a:t>Sqft</a:t>
                </a:r>
                <a:endParaRPr lang="en-US" sz="11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FFC1F4-5757-439F-9588-6CC0F1996797}"/>
                  </a:ext>
                </a:extLst>
              </p:cNvPr>
              <p:cNvSpPr txBox="1"/>
              <p:nvPr/>
            </p:nvSpPr>
            <p:spPr>
              <a:xfrm>
                <a:off x="4419629" y="5457051"/>
                <a:ext cx="1407414" cy="370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No. of Garage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61E4194-EF4A-43CF-BC47-BAAA618AC27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9372601" y="4310062"/>
                <a:ext cx="1085849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9E5A782-3CE7-4998-AE0D-81C6F0D6C72B}"/>
                </a:ext>
              </a:extLst>
            </p:cNvPr>
            <p:cNvGrpSpPr/>
            <p:nvPr/>
          </p:nvGrpSpPr>
          <p:grpSpPr>
            <a:xfrm>
              <a:off x="1794585" y="3907461"/>
              <a:ext cx="5160953" cy="1836030"/>
              <a:chOff x="3951605" y="3307543"/>
              <a:chExt cx="7034184" cy="29622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5C659A-45C3-413B-BF1E-633B8BE563BA}"/>
                  </a:ext>
                </a:extLst>
              </p:cNvPr>
              <p:cNvSpPr/>
              <p:nvPr/>
            </p:nvSpPr>
            <p:spPr>
              <a:xfrm>
                <a:off x="7999702" y="3307543"/>
                <a:ext cx="1900238" cy="29622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CNN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2E67D4B-44AB-4BA3-9376-F6774D6216B2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 flipV="1">
                <a:off x="9899940" y="4788680"/>
                <a:ext cx="1085849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6CC52F9-2F5A-4DAD-A971-3126ED1C7C6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1605" y="3709815"/>
                <a:ext cx="2144395" cy="17659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59A93676-79C4-42C1-92FA-97F0C1A85B92}"/>
                  </a:ext>
                </a:extLst>
              </p:cNvPr>
              <p:cNvSpPr/>
              <p:nvPr/>
            </p:nvSpPr>
            <p:spPr>
              <a:xfrm>
                <a:off x="6276504" y="4465639"/>
                <a:ext cx="1565093" cy="64608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A2EDC1D-1643-4B2D-AEC1-6A21259D1DAE}"/>
                </a:ext>
              </a:extLst>
            </p:cNvPr>
            <p:cNvSpPr/>
            <p:nvPr/>
          </p:nvSpPr>
          <p:spPr>
            <a:xfrm>
              <a:off x="7012029" y="2101444"/>
              <a:ext cx="1337705" cy="33262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Combined Model</a:t>
              </a:r>
            </a:p>
          </p:txBody>
        </p:sp>
        <p:pic>
          <p:nvPicPr>
            <p:cNvPr id="26" name="Picture 2" descr="16: Rectified Linear Unit [94]. | Download Scientific Diagram">
              <a:extLst>
                <a:ext uri="{FF2B5EF4-FFF2-40B4-BE49-F238E27FC236}">
                  <a16:creationId xmlns:a16="http://schemas.microsoft.com/office/drawing/2014/main" id="{241ADA97-EE52-4854-89FD-409A0D12D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9190" y="2989666"/>
              <a:ext cx="1447871" cy="758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1ABE51-7F3D-4947-853A-85D5D617F1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9734" y="3779563"/>
              <a:ext cx="753428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7731165-56C1-4428-A59C-27A69612D50F}"/>
              </a:ext>
            </a:extLst>
          </p:cNvPr>
          <p:cNvSpPr txBox="1"/>
          <p:nvPr/>
        </p:nvSpPr>
        <p:spPr>
          <a:xfrm>
            <a:off x="3234545" y="5613160"/>
            <a:ext cx="6882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Median Error 8.1% </a:t>
            </a:r>
          </a:p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Median Absolute Error $27,292 </a:t>
            </a:r>
          </a:p>
        </p:txBody>
      </p:sp>
    </p:spTree>
    <p:extLst>
      <p:ext uri="{BB962C8B-B14F-4D97-AF65-F5344CB8AC3E}">
        <p14:creationId xmlns:p14="http://schemas.microsoft.com/office/powerpoint/2010/main" val="39348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9352-9B0E-437C-AF54-E2250CB5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6846FB4A-A236-4DD6-AB85-CF960A3EA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EACA4-B488-4C46-9DA4-7BDCB498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Appearance has impact on the value of residential properties</a:t>
            </a:r>
          </a:p>
          <a:p>
            <a:r>
              <a:rPr lang="en-US" sz="1800" dirty="0">
                <a:latin typeface="Times New Roman" panose="02020603050405020304" pitchFamily="18" charset="0"/>
              </a:rPr>
              <a:t>Train on large dataset will show better results</a:t>
            </a:r>
          </a:p>
          <a:p>
            <a:r>
              <a:rPr lang="en-US" sz="1800" dirty="0">
                <a:latin typeface="Times New Roman" panose="02020603050405020304" pitchFamily="18" charset="0"/>
              </a:rPr>
              <a:t>Image classification important</a:t>
            </a:r>
          </a:p>
          <a:p>
            <a:r>
              <a:rPr lang="en-US" sz="1800" dirty="0">
                <a:latin typeface="Times New Roman" panose="02020603050405020304" pitchFamily="18" charset="0"/>
              </a:rPr>
              <a:t>Using Purchased price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3303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543D16-A941-4683-A29A-F5F909E5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798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A75B-3D3C-41E3-A56B-38F9AD61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AB440-1565-42B9-9135-A870A9F70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  <a:p>
            <a:r>
              <a:rPr lang="en-US" dirty="0"/>
              <a:t>Who might care?</a:t>
            </a:r>
          </a:p>
          <a:p>
            <a:r>
              <a:rPr lang="en-US" dirty="0"/>
              <a:t>Factors affecting house price</a:t>
            </a:r>
          </a:p>
          <a:p>
            <a:r>
              <a:rPr lang="en-US" dirty="0"/>
              <a:t>Data Information</a:t>
            </a:r>
          </a:p>
          <a:p>
            <a:r>
              <a:rPr lang="en-US" dirty="0"/>
              <a:t>Data Wrangling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2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BB51D948-DC4A-4578-AD50-24EC6ECA7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r="382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0FF47-ABF6-4827-8D42-84721A94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2FB8A-F660-4DC2-AB25-E9C62DA6B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More than 90% of home buyers search online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Online website like Zillow using house characteristics to estimate price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Impact of interior and exterior appearance not consider</a:t>
            </a:r>
          </a:p>
        </p:txBody>
      </p:sp>
    </p:spTree>
    <p:extLst>
      <p:ext uri="{BB962C8B-B14F-4D97-AF65-F5344CB8AC3E}">
        <p14:creationId xmlns:p14="http://schemas.microsoft.com/office/powerpoint/2010/main" val="160338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C94264-3734-4C03-8937-6DA015156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96F94-4464-4158-AD1F-247CA5D0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051" y="896112"/>
            <a:ext cx="5235110" cy="1461778"/>
          </a:xfrm>
        </p:spPr>
        <p:txBody>
          <a:bodyPr>
            <a:normAutofit/>
          </a:bodyPr>
          <a:lstStyle/>
          <a:p>
            <a:r>
              <a:rPr lang="en-US" sz="4000" b="1" dirty="0"/>
              <a:t>Who might care?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53FE82-935D-4023-B44D-BD36E394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435548"/>
            <a:ext cx="5604406" cy="6056376"/>
          </a:xfrm>
          <a:custGeom>
            <a:avLst/>
            <a:gdLst>
              <a:gd name="connsiteX0" fmla="*/ 3711556 w 5604406"/>
              <a:gd name="connsiteY0" fmla="*/ 4579520 h 6056376"/>
              <a:gd name="connsiteX1" fmla="*/ 4416614 w 5604406"/>
              <a:gd name="connsiteY1" fmla="*/ 4579520 h 6056376"/>
              <a:gd name="connsiteX2" fmla="*/ 4517336 w 5604406"/>
              <a:gd name="connsiteY2" fmla="*/ 4637144 h 6056376"/>
              <a:gd name="connsiteX3" fmla="*/ 4869864 w 5604406"/>
              <a:gd name="connsiteY3" fmla="*/ 5258191 h 6056376"/>
              <a:gd name="connsiteX4" fmla="*/ 4869864 w 5604406"/>
              <a:gd name="connsiteY4" fmla="*/ 5377706 h 6056376"/>
              <a:gd name="connsiteX5" fmla="*/ 4517336 w 5604406"/>
              <a:gd name="connsiteY5" fmla="*/ 5998753 h 6056376"/>
              <a:gd name="connsiteX6" fmla="*/ 4416614 w 5604406"/>
              <a:gd name="connsiteY6" fmla="*/ 6056376 h 6056376"/>
              <a:gd name="connsiteX7" fmla="*/ 3711556 w 5604406"/>
              <a:gd name="connsiteY7" fmla="*/ 6056376 h 6056376"/>
              <a:gd name="connsiteX8" fmla="*/ 3610834 w 5604406"/>
              <a:gd name="connsiteY8" fmla="*/ 5998753 h 6056376"/>
              <a:gd name="connsiteX9" fmla="*/ 3258305 w 5604406"/>
              <a:gd name="connsiteY9" fmla="*/ 5377706 h 6056376"/>
              <a:gd name="connsiteX10" fmla="*/ 3258305 w 5604406"/>
              <a:gd name="connsiteY10" fmla="*/ 5258191 h 6056376"/>
              <a:gd name="connsiteX11" fmla="*/ 3610834 w 5604406"/>
              <a:gd name="connsiteY11" fmla="*/ 4637144 h 6056376"/>
              <a:gd name="connsiteX12" fmla="*/ 3711556 w 5604406"/>
              <a:gd name="connsiteY12" fmla="*/ 4579520 h 6056376"/>
              <a:gd name="connsiteX13" fmla="*/ 2553203 w 5604406"/>
              <a:gd name="connsiteY13" fmla="*/ 3910405 h 6056376"/>
              <a:gd name="connsiteX14" fmla="*/ 3112131 w 5604406"/>
              <a:gd name="connsiteY14" fmla="*/ 3910405 h 6056376"/>
              <a:gd name="connsiteX15" fmla="*/ 3138445 w 5604406"/>
              <a:gd name="connsiteY15" fmla="*/ 3913900 h 6056376"/>
              <a:gd name="connsiteX16" fmla="*/ 3156542 w 5604406"/>
              <a:gd name="connsiteY16" fmla="*/ 3921488 h 6056376"/>
              <a:gd name="connsiteX17" fmla="*/ 3145482 w 5604406"/>
              <a:gd name="connsiteY17" fmla="*/ 3940617 h 6056376"/>
              <a:gd name="connsiteX18" fmla="*/ 2753633 w 5604406"/>
              <a:gd name="connsiteY18" fmla="*/ 4618329 h 6056376"/>
              <a:gd name="connsiteX19" fmla="*/ 2520178 w 5604406"/>
              <a:gd name="connsiteY19" fmla="*/ 4754008 h 6056376"/>
              <a:gd name="connsiteX20" fmla="*/ 2332522 w 5604406"/>
              <a:gd name="connsiteY20" fmla="*/ 4754008 h 6056376"/>
              <a:gd name="connsiteX21" fmla="*/ 2310631 w 5604406"/>
              <a:gd name="connsiteY21" fmla="*/ 4754008 h 6056376"/>
              <a:gd name="connsiteX22" fmla="*/ 2289741 w 5604406"/>
              <a:gd name="connsiteY22" fmla="*/ 4718037 h 6056376"/>
              <a:gd name="connsiteX23" fmla="*/ 2187424 w 5604406"/>
              <a:gd name="connsiteY23" fmla="*/ 4541838 h 6056376"/>
              <a:gd name="connsiteX24" fmla="*/ 2187424 w 5604406"/>
              <a:gd name="connsiteY24" fmla="*/ 4443215 h 6056376"/>
              <a:gd name="connsiteX25" fmla="*/ 2467493 w 5604406"/>
              <a:gd name="connsiteY25" fmla="*/ 3960919 h 6056376"/>
              <a:gd name="connsiteX26" fmla="*/ 2553203 w 5604406"/>
              <a:gd name="connsiteY26" fmla="*/ 3910405 h 6056376"/>
              <a:gd name="connsiteX27" fmla="*/ 1018933 w 5604406"/>
              <a:gd name="connsiteY27" fmla="*/ 1626925 h 6056376"/>
              <a:gd name="connsiteX28" fmla="*/ 2520178 w 5604406"/>
              <a:gd name="connsiteY28" fmla="*/ 1626925 h 6056376"/>
              <a:gd name="connsiteX29" fmla="*/ 2753633 w 5604406"/>
              <a:gd name="connsiteY29" fmla="*/ 1762604 h 6056376"/>
              <a:gd name="connsiteX30" fmla="*/ 3502634 w 5604406"/>
              <a:gd name="connsiteY30" fmla="*/ 3058018 h 6056376"/>
              <a:gd name="connsiteX31" fmla="*/ 3502634 w 5604406"/>
              <a:gd name="connsiteY31" fmla="*/ 3322916 h 6056376"/>
              <a:gd name="connsiteX32" fmla="*/ 3224525 w 5604406"/>
              <a:gd name="connsiteY32" fmla="*/ 3803912 h 6056376"/>
              <a:gd name="connsiteX33" fmla="*/ 3201087 w 5604406"/>
              <a:gd name="connsiteY33" fmla="*/ 3844448 h 6056376"/>
              <a:gd name="connsiteX34" fmla="*/ 3201911 w 5604406"/>
              <a:gd name="connsiteY34" fmla="*/ 3844794 h 6056376"/>
              <a:gd name="connsiteX35" fmla="*/ 3243274 w 5604406"/>
              <a:gd name="connsiteY35" fmla="*/ 3886511 h 6056376"/>
              <a:gd name="connsiteX36" fmla="*/ 3557827 w 5604406"/>
              <a:gd name="connsiteY36" fmla="*/ 4430538 h 6056376"/>
              <a:gd name="connsiteX37" fmla="*/ 3557827 w 5604406"/>
              <a:gd name="connsiteY37" fmla="*/ 4541785 h 6056376"/>
              <a:gd name="connsiteX38" fmla="*/ 3243274 w 5604406"/>
              <a:gd name="connsiteY38" fmla="*/ 5085811 h 6056376"/>
              <a:gd name="connsiteX39" fmla="*/ 3145230 w 5604406"/>
              <a:gd name="connsiteY39" fmla="*/ 5142791 h 6056376"/>
              <a:gd name="connsiteX40" fmla="*/ 2514762 w 5604406"/>
              <a:gd name="connsiteY40" fmla="*/ 5142791 h 6056376"/>
              <a:gd name="connsiteX41" fmla="*/ 2418081 w 5604406"/>
              <a:gd name="connsiteY41" fmla="*/ 5085811 h 6056376"/>
              <a:gd name="connsiteX42" fmla="*/ 2248632 w 5604406"/>
              <a:gd name="connsiteY42" fmla="*/ 4794008 h 6056376"/>
              <a:gd name="connsiteX43" fmla="*/ 2229490 w 5604406"/>
              <a:gd name="connsiteY43" fmla="*/ 4761043 h 6056376"/>
              <a:gd name="connsiteX44" fmla="*/ 2244552 w 5604406"/>
              <a:gd name="connsiteY44" fmla="*/ 4761043 h 6056376"/>
              <a:gd name="connsiteX45" fmla="*/ 2315742 w 5604406"/>
              <a:gd name="connsiteY45" fmla="*/ 4761043 h 6056376"/>
              <a:gd name="connsiteX46" fmla="*/ 2346667 w 5604406"/>
              <a:gd name="connsiteY46" fmla="*/ 4814300 h 6056376"/>
              <a:gd name="connsiteX47" fmla="*/ 2464821 w 5604406"/>
              <a:gd name="connsiteY47" fmla="*/ 5017769 h 6056376"/>
              <a:gd name="connsiteX48" fmla="*/ 2550532 w 5604406"/>
              <a:gd name="connsiteY48" fmla="*/ 5068284 h 6056376"/>
              <a:gd name="connsiteX49" fmla="*/ 3109461 w 5604406"/>
              <a:gd name="connsiteY49" fmla="*/ 5068284 h 6056376"/>
              <a:gd name="connsiteX50" fmla="*/ 3196378 w 5604406"/>
              <a:gd name="connsiteY50" fmla="*/ 5017769 h 6056376"/>
              <a:gd name="connsiteX51" fmla="*/ 3475239 w 5604406"/>
              <a:gd name="connsiteY51" fmla="*/ 4535474 h 6056376"/>
              <a:gd name="connsiteX52" fmla="*/ 3475239 w 5604406"/>
              <a:gd name="connsiteY52" fmla="*/ 4436849 h 6056376"/>
              <a:gd name="connsiteX53" fmla="*/ 3196378 w 5604406"/>
              <a:gd name="connsiteY53" fmla="*/ 3954554 h 6056376"/>
              <a:gd name="connsiteX54" fmla="*/ 3159710 w 5604406"/>
              <a:gd name="connsiteY54" fmla="*/ 3917570 h 6056376"/>
              <a:gd name="connsiteX55" fmla="*/ 3155467 w 5604406"/>
              <a:gd name="connsiteY55" fmla="*/ 3915792 h 6056376"/>
              <a:gd name="connsiteX56" fmla="*/ 3178213 w 5604406"/>
              <a:gd name="connsiteY56" fmla="*/ 3876454 h 6056376"/>
              <a:gd name="connsiteX57" fmla="*/ 3195128 w 5604406"/>
              <a:gd name="connsiteY57" fmla="*/ 3847197 h 6056376"/>
              <a:gd name="connsiteX58" fmla="*/ 3177583 w 5604406"/>
              <a:gd name="connsiteY58" fmla="*/ 3839840 h 6056376"/>
              <a:gd name="connsiteX59" fmla="*/ 3147902 w 5604406"/>
              <a:gd name="connsiteY59" fmla="*/ 3835897 h 6056376"/>
              <a:gd name="connsiteX60" fmla="*/ 2517433 w 5604406"/>
              <a:gd name="connsiteY60" fmla="*/ 3835897 h 6056376"/>
              <a:gd name="connsiteX61" fmla="*/ 2420753 w 5604406"/>
              <a:gd name="connsiteY61" fmla="*/ 3892877 h 6056376"/>
              <a:gd name="connsiteX62" fmla="*/ 2104838 w 5604406"/>
              <a:gd name="connsiteY62" fmla="*/ 4436903 h 6056376"/>
              <a:gd name="connsiteX63" fmla="*/ 2104838 w 5604406"/>
              <a:gd name="connsiteY63" fmla="*/ 4548151 h 6056376"/>
              <a:gd name="connsiteX64" fmla="*/ 2209114 w 5604406"/>
              <a:gd name="connsiteY64" fmla="*/ 4727721 h 6056376"/>
              <a:gd name="connsiteX65" fmla="*/ 2224379 w 5604406"/>
              <a:gd name="connsiteY65" fmla="*/ 4754008 h 6056376"/>
              <a:gd name="connsiteX66" fmla="*/ 2153664 w 5604406"/>
              <a:gd name="connsiteY66" fmla="*/ 4754008 h 6056376"/>
              <a:gd name="connsiteX67" fmla="*/ 1018933 w 5604406"/>
              <a:gd name="connsiteY67" fmla="*/ 4754008 h 6056376"/>
              <a:gd name="connsiteX68" fmla="*/ 788721 w 5604406"/>
              <a:gd name="connsiteY68" fmla="*/ 4618329 h 6056376"/>
              <a:gd name="connsiteX69" fmla="*/ 36479 w 5604406"/>
              <a:gd name="connsiteY69" fmla="*/ 3322916 h 6056376"/>
              <a:gd name="connsiteX70" fmla="*/ 36479 w 5604406"/>
              <a:gd name="connsiteY70" fmla="*/ 3058018 h 6056376"/>
              <a:gd name="connsiteX71" fmla="*/ 788721 w 5604406"/>
              <a:gd name="connsiteY71" fmla="*/ 1762604 h 6056376"/>
              <a:gd name="connsiteX72" fmla="*/ 1018933 w 5604406"/>
              <a:gd name="connsiteY72" fmla="*/ 1626925 h 6056376"/>
              <a:gd name="connsiteX73" fmla="*/ 3636615 w 5604406"/>
              <a:gd name="connsiteY73" fmla="*/ 339380 h 6056376"/>
              <a:gd name="connsiteX74" fmla="*/ 4821523 w 5604406"/>
              <a:gd name="connsiteY74" fmla="*/ 339380 h 6056376"/>
              <a:gd name="connsiteX75" fmla="*/ 4990794 w 5604406"/>
              <a:gd name="connsiteY75" fmla="*/ 436221 h 6056376"/>
              <a:gd name="connsiteX76" fmla="*/ 5583247 w 5604406"/>
              <a:gd name="connsiteY76" fmla="*/ 1479943 h 6056376"/>
              <a:gd name="connsiteX77" fmla="*/ 5583247 w 5604406"/>
              <a:gd name="connsiteY77" fmla="*/ 1680798 h 6056376"/>
              <a:gd name="connsiteX78" fmla="*/ 4990794 w 5604406"/>
              <a:gd name="connsiteY78" fmla="*/ 2724519 h 6056376"/>
              <a:gd name="connsiteX79" fmla="*/ 4821523 w 5604406"/>
              <a:gd name="connsiteY79" fmla="*/ 2821359 h 6056376"/>
              <a:gd name="connsiteX80" fmla="*/ 3636615 w 5604406"/>
              <a:gd name="connsiteY80" fmla="*/ 2821359 h 6056376"/>
              <a:gd name="connsiteX81" fmla="*/ 3467344 w 5604406"/>
              <a:gd name="connsiteY81" fmla="*/ 2724519 h 6056376"/>
              <a:gd name="connsiteX82" fmla="*/ 2874890 w 5604406"/>
              <a:gd name="connsiteY82" fmla="*/ 1680798 h 6056376"/>
              <a:gd name="connsiteX83" fmla="*/ 2874890 w 5604406"/>
              <a:gd name="connsiteY83" fmla="*/ 1479943 h 6056376"/>
              <a:gd name="connsiteX84" fmla="*/ 3467344 w 5604406"/>
              <a:gd name="connsiteY84" fmla="*/ 436221 h 6056376"/>
              <a:gd name="connsiteX85" fmla="*/ 3636615 w 5604406"/>
              <a:gd name="connsiteY85" fmla="*/ 339380 h 6056376"/>
              <a:gd name="connsiteX86" fmla="*/ 1941244 w 5604406"/>
              <a:gd name="connsiteY86" fmla="*/ 0 h 6056376"/>
              <a:gd name="connsiteX87" fmla="*/ 2646302 w 5604406"/>
              <a:gd name="connsiteY87" fmla="*/ 0 h 6056376"/>
              <a:gd name="connsiteX88" fmla="*/ 2747024 w 5604406"/>
              <a:gd name="connsiteY88" fmla="*/ 57624 h 6056376"/>
              <a:gd name="connsiteX89" fmla="*/ 3099552 w 5604406"/>
              <a:gd name="connsiteY89" fmla="*/ 678671 h 6056376"/>
              <a:gd name="connsiteX90" fmla="*/ 3099552 w 5604406"/>
              <a:gd name="connsiteY90" fmla="*/ 798186 h 6056376"/>
              <a:gd name="connsiteX91" fmla="*/ 2747024 w 5604406"/>
              <a:gd name="connsiteY91" fmla="*/ 1419233 h 6056376"/>
              <a:gd name="connsiteX92" fmla="*/ 2646302 w 5604406"/>
              <a:gd name="connsiteY92" fmla="*/ 1476856 h 6056376"/>
              <a:gd name="connsiteX93" fmla="*/ 1941244 w 5604406"/>
              <a:gd name="connsiteY93" fmla="*/ 1476856 h 6056376"/>
              <a:gd name="connsiteX94" fmla="*/ 1840522 w 5604406"/>
              <a:gd name="connsiteY94" fmla="*/ 1419233 h 6056376"/>
              <a:gd name="connsiteX95" fmla="*/ 1487993 w 5604406"/>
              <a:gd name="connsiteY95" fmla="*/ 798186 h 6056376"/>
              <a:gd name="connsiteX96" fmla="*/ 1487993 w 5604406"/>
              <a:gd name="connsiteY96" fmla="*/ 678671 h 6056376"/>
              <a:gd name="connsiteX97" fmla="*/ 1840522 w 5604406"/>
              <a:gd name="connsiteY97" fmla="*/ 57624 h 6056376"/>
              <a:gd name="connsiteX98" fmla="*/ 1941244 w 5604406"/>
              <a:gd name="connsiteY98" fmla="*/ 0 h 605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604406" h="6056376">
                <a:moveTo>
                  <a:pt x="3711556" y="4579520"/>
                </a:moveTo>
                <a:cubicBezTo>
                  <a:pt x="4416614" y="4579520"/>
                  <a:pt x="4416614" y="4579520"/>
                  <a:pt x="4416614" y="4579520"/>
                </a:cubicBezTo>
                <a:cubicBezTo>
                  <a:pt x="4452286" y="4579520"/>
                  <a:pt x="4498451" y="4605130"/>
                  <a:pt x="4517336" y="4637144"/>
                </a:cubicBezTo>
                <a:cubicBezTo>
                  <a:pt x="4869864" y="5258191"/>
                  <a:pt x="4869864" y="5258191"/>
                  <a:pt x="4869864" y="5258191"/>
                </a:cubicBezTo>
                <a:cubicBezTo>
                  <a:pt x="4886652" y="5292338"/>
                  <a:pt x="4886652" y="5343558"/>
                  <a:pt x="4869864" y="5377706"/>
                </a:cubicBezTo>
                <a:cubicBezTo>
                  <a:pt x="4517336" y="5998753"/>
                  <a:pt x="4517336" y="5998753"/>
                  <a:pt x="4517336" y="5998753"/>
                </a:cubicBezTo>
                <a:cubicBezTo>
                  <a:pt x="4498451" y="6030767"/>
                  <a:pt x="4452286" y="6056376"/>
                  <a:pt x="4416614" y="6056376"/>
                </a:cubicBezTo>
                <a:lnTo>
                  <a:pt x="3711556" y="6056376"/>
                </a:lnTo>
                <a:cubicBezTo>
                  <a:pt x="3673785" y="6056376"/>
                  <a:pt x="3627621" y="6030767"/>
                  <a:pt x="3610834" y="5998753"/>
                </a:cubicBezTo>
                <a:cubicBezTo>
                  <a:pt x="3258305" y="5377706"/>
                  <a:pt x="3258305" y="5377706"/>
                  <a:pt x="3258305" y="5377706"/>
                </a:cubicBezTo>
                <a:cubicBezTo>
                  <a:pt x="3239419" y="5343558"/>
                  <a:pt x="3239419" y="5292338"/>
                  <a:pt x="3258305" y="5258191"/>
                </a:cubicBezTo>
                <a:cubicBezTo>
                  <a:pt x="3610834" y="4637144"/>
                  <a:pt x="3610834" y="4637144"/>
                  <a:pt x="3610834" y="4637144"/>
                </a:cubicBezTo>
                <a:cubicBezTo>
                  <a:pt x="3627621" y="4605130"/>
                  <a:pt x="3673785" y="4579520"/>
                  <a:pt x="3711556" y="4579520"/>
                </a:cubicBezTo>
                <a:close/>
                <a:moveTo>
                  <a:pt x="2553203" y="3910405"/>
                </a:moveTo>
                <a:cubicBezTo>
                  <a:pt x="2553203" y="3910405"/>
                  <a:pt x="2553203" y="3910405"/>
                  <a:pt x="3112131" y="3910405"/>
                </a:cubicBezTo>
                <a:cubicBezTo>
                  <a:pt x="3121185" y="3910405"/>
                  <a:pt x="3130014" y="3911607"/>
                  <a:pt x="3138445" y="3913900"/>
                </a:cubicBezTo>
                <a:lnTo>
                  <a:pt x="3156542" y="3921488"/>
                </a:lnTo>
                <a:lnTo>
                  <a:pt x="3145482" y="3940617"/>
                </a:lnTo>
                <a:cubicBezTo>
                  <a:pt x="3045480" y="4113572"/>
                  <a:pt x="2917477" y="4334957"/>
                  <a:pt x="2753633" y="4618329"/>
                </a:cubicBezTo>
                <a:cubicBezTo>
                  <a:pt x="2704998" y="4702320"/>
                  <a:pt x="2617451" y="4754008"/>
                  <a:pt x="2520178" y="4754008"/>
                </a:cubicBezTo>
                <a:cubicBezTo>
                  <a:pt x="2520178" y="4754008"/>
                  <a:pt x="2520178" y="4754008"/>
                  <a:pt x="2332522" y="4754008"/>
                </a:cubicBezTo>
                <a:lnTo>
                  <a:pt x="2310631" y="4754008"/>
                </a:lnTo>
                <a:lnTo>
                  <a:pt x="2289741" y="4718037"/>
                </a:lnTo>
                <a:cubicBezTo>
                  <a:pt x="2260654" y="4667947"/>
                  <a:pt x="2226809" y="4609662"/>
                  <a:pt x="2187424" y="4541838"/>
                </a:cubicBezTo>
                <a:cubicBezTo>
                  <a:pt x="2169318" y="4511770"/>
                  <a:pt x="2169318" y="4473284"/>
                  <a:pt x="2187424" y="4443215"/>
                </a:cubicBezTo>
                <a:cubicBezTo>
                  <a:pt x="2187424" y="4443215"/>
                  <a:pt x="2187424" y="4443215"/>
                  <a:pt x="2467493" y="3960919"/>
                </a:cubicBezTo>
                <a:cubicBezTo>
                  <a:pt x="2484394" y="3929649"/>
                  <a:pt x="2518194" y="3910405"/>
                  <a:pt x="2553203" y="3910405"/>
                </a:cubicBezTo>
                <a:close/>
                <a:moveTo>
                  <a:pt x="1018933" y="1626925"/>
                </a:moveTo>
                <a:cubicBezTo>
                  <a:pt x="1018933" y="1626925"/>
                  <a:pt x="1018933" y="1626925"/>
                  <a:pt x="2520178" y="1626925"/>
                </a:cubicBezTo>
                <a:cubicBezTo>
                  <a:pt x="2617451" y="1626925"/>
                  <a:pt x="2704998" y="1678612"/>
                  <a:pt x="2753633" y="1762604"/>
                </a:cubicBezTo>
                <a:cubicBezTo>
                  <a:pt x="2753633" y="1762604"/>
                  <a:pt x="2753633" y="1762604"/>
                  <a:pt x="3502634" y="3058018"/>
                </a:cubicBezTo>
                <a:cubicBezTo>
                  <a:pt x="3551271" y="3138780"/>
                  <a:pt x="3551271" y="3242154"/>
                  <a:pt x="3502634" y="3322916"/>
                </a:cubicBezTo>
                <a:cubicBezTo>
                  <a:pt x="3502634" y="3322916"/>
                  <a:pt x="3502634" y="3322916"/>
                  <a:pt x="3224525" y="3803912"/>
                </a:cubicBezTo>
                <a:lnTo>
                  <a:pt x="3201087" y="3844448"/>
                </a:lnTo>
                <a:lnTo>
                  <a:pt x="3201911" y="3844794"/>
                </a:lnTo>
                <a:cubicBezTo>
                  <a:pt x="3218763" y="3854630"/>
                  <a:pt x="3233060" y="3868874"/>
                  <a:pt x="3243274" y="3886511"/>
                </a:cubicBezTo>
                <a:cubicBezTo>
                  <a:pt x="3243274" y="3886511"/>
                  <a:pt x="3243274" y="3886511"/>
                  <a:pt x="3557827" y="4430538"/>
                </a:cubicBezTo>
                <a:cubicBezTo>
                  <a:pt x="3578253" y="4464454"/>
                  <a:pt x="3578253" y="4507867"/>
                  <a:pt x="3557827" y="4541785"/>
                </a:cubicBezTo>
                <a:cubicBezTo>
                  <a:pt x="3557827" y="4541785"/>
                  <a:pt x="3557827" y="4541785"/>
                  <a:pt x="3243274" y="5085811"/>
                </a:cubicBezTo>
                <a:cubicBezTo>
                  <a:pt x="3222848" y="5121083"/>
                  <a:pt x="3186082" y="5142791"/>
                  <a:pt x="3145230" y="5142791"/>
                </a:cubicBezTo>
                <a:cubicBezTo>
                  <a:pt x="3145230" y="5142791"/>
                  <a:pt x="3145230" y="5142791"/>
                  <a:pt x="2514762" y="5142791"/>
                </a:cubicBezTo>
                <a:cubicBezTo>
                  <a:pt x="2475272" y="5142791"/>
                  <a:pt x="2437146" y="5121083"/>
                  <a:pt x="2418081" y="5085811"/>
                </a:cubicBezTo>
                <a:cubicBezTo>
                  <a:pt x="2418081" y="5085811"/>
                  <a:pt x="2418081" y="5085811"/>
                  <a:pt x="2248632" y="4794008"/>
                </a:cubicBezTo>
                <a:lnTo>
                  <a:pt x="2229490" y="4761043"/>
                </a:lnTo>
                <a:lnTo>
                  <a:pt x="2244552" y="4761043"/>
                </a:lnTo>
                <a:lnTo>
                  <a:pt x="2315742" y="4761043"/>
                </a:lnTo>
                <a:lnTo>
                  <a:pt x="2346667" y="4814300"/>
                </a:lnTo>
                <a:cubicBezTo>
                  <a:pt x="2464821" y="5017769"/>
                  <a:pt x="2464821" y="5017769"/>
                  <a:pt x="2464821" y="5017769"/>
                </a:cubicBezTo>
                <a:cubicBezTo>
                  <a:pt x="2481722" y="5049039"/>
                  <a:pt x="2515524" y="5068284"/>
                  <a:pt x="2550532" y="5068284"/>
                </a:cubicBezTo>
                <a:cubicBezTo>
                  <a:pt x="3109461" y="5068284"/>
                  <a:pt x="3109461" y="5068284"/>
                  <a:pt x="3109461" y="5068284"/>
                </a:cubicBezTo>
                <a:cubicBezTo>
                  <a:pt x="3145676" y="5068284"/>
                  <a:pt x="3178270" y="5049039"/>
                  <a:pt x="3196378" y="5017769"/>
                </a:cubicBezTo>
                <a:cubicBezTo>
                  <a:pt x="3475239" y="4535474"/>
                  <a:pt x="3475239" y="4535474"/>
                  <a:pt x="3475239" y="4535474"/>
                </a:cubicBezTo>
                <a:cubicBezTo>
                  <a:pt x="3493347" y="4505405"/>
                  <a:pt x="3493347" y="4466917"/>
                  <a:pt x="3475239" y="4436849"/>
                </a:cubicBezTo>
                <a:cubicBezTo>
                  <a:pt x="3196378" y="3954554"/>
                  <a:pt x="3196378" y="3954554"/>
                  <a:pt x="3196378" y="3954554"/>
                </a:cubicBezTo>
                <a:cubicBezTo>
                  <a:pt x="3187324" y="3938918"/>
                  <a:pt x="3174649" y="3926289"/>
                  <a:pt x="3159710" y="3917570"/>
                </a:cubicBezTo>
                <a:lnTo>
                  <a:pt x="3155467" y="3915792"/>
                </a:lnTo>
                <a:lnTo>
                  <a:pt x="3178213" y="3876454"/>
                </a:lnTo>
                <a:lnTo>
                  <a:pt x="3195128" y="3847197"/>
                </a:lnTo>
                <a:lnTo>
                  <a:pt x="3177583" y="3839840"/>
                </a:lnTo>
                <a:cubicBezTo>
                  <a:pt x="3168072" y="3837253"/>
                  <a:pt x="3158115" y="3835897"/>
                  <a:pt x="3147902" y="3835897"/>
                </a:cubicBezTo>
                <a:cubicBezTo>
                  <a:pt x="2517433" y="3835897"/>
                  <a:pt x="2517433" y="3835897"/>
                  <a:pt x="2517433" y="3835897"/>
                </a:cubicBezTo>
                <a:cubicBezTo>
                  <a:pt x="2477944" y="3835897"/>
                  <a:pt x="2439817" y="3857604"/>
                  <a:pt x="2420753" y="3892877"/>
                </a:cubicBezTo>
                <a:cubicBezTo>
                  <a:pt x="2104838" y="4436903"/>
                  <a:pt x="2104838" y="4436903"/>
                  <a:pt x="2104838" y="4436903"/>
                </a:cubicBezTo>
                <a:cubicBezTo>
                  <a:pt x="2084412" y="4470820"/>
                  <a:pt x="2084412" y="4514233"/>
                  <a:pt x="2104838" y="4548151"/>
                </a:cubicBezTo>
                <a:cubicBezTo>
                  <a:pt x="2144327" y="4616153"/>
                  <a:pt x="2178879" y="4675656"/>
                  <a:pt x="2209114" y="4727721"/>
                </a:cubicBezTo>
                <a:lnTo>
                  <a:pt x="2224379" y="4754008"/>
                </a:lnTo>
                <a:lnTo>
                  <a:pt x="2153664" y="4754008"/>
                </a:lnTo>
                <a:cubicBezTo>
                  <a:pt x="1933755" y="4754008"/>
                  <a:pt x="1581901" y="4754008"/>
                  <a:pt x="1018933" y="4754008"/>
                </a:cubicBezTo>
                <a:cubicBezTo>
                  <a:pt x="924904" y="4754008"/>
                  <a:pt x="834115" y="4702320"/>
                  <a:pt x="788721" y="4618329"/>
                </a:cubicBezTo>
                <a:cubicBezTo>
                  <a:pt x="788721" y="4618329"/>
                  <a:pt x="788721" y="4618329"/>
                  <a:pt x="36479" y="3322916"/>
                </a:cubicBezTo>
                <a:cubicBezTo>
                  <a:pt x="-12159" y="3242154"/>
                  <a:pt x="-12159" y="3138780"/>
                  <a:pt x="36479" y="3058018"/>
                </a:cubicBezTo>
                <a:cubicBezTo>
                  <a:pt x="36479" y="3058018"/>
                  <a:pt x="36479" y="3058018"/>
                  <a:pt x="788721" y="1762604"/>
                </a:cubicBezTo>
                <a:cubicBezTo>
                  <a:pt x="834115" y="1678612"/>
                  <a:pt x="924904" y="1626925"/>
                  <a:pt x="1018933" y="1626925"/>
                </a:cubicBezTo>
                <a:close/>
                <a:moveTo>
                  <a:pt x="3636615" y="339380"/>
                </a:moveTo>
                <a:cubicBezTo>
                  <a:pt x="4821523" y="339380"/>
                  <a:pt x="4821523" y="339380"/>
                  <a:pt x="4821523" y="339380"/>
                </a:cubicBezTo>
                <a:cubicBezTo>
                  <a:pt x="4881472" y="339380"/>
                  <a:pt x="4959056" y="382420"/>
                  <a:pt x="4990794" y="436221"/>
                </a:cubicBezTo>
                <a:cubicBezTo>
                  <a:pt x="5583247" y="1479943"/>
                  <a:pt x="5583247" y="1479943"/>
                  <a:pt x="5583247" y="1479943"/>
                </a:cubicBezTo>
                <a:cubicBezTo>
                  <a:pt x="5611459" y="1537330"/>
                  <a:pt x="5611459" y="1623410"/>
                  <a:pt x="5583247" y="1680798"/>
                </a:cubicBezTo>
                <a:cubicBezTo>
                  <a:pt x="4990794" y="2724519"/>
                  <a:pt x="4990794" y="2724519"/>
                  <a:pt x="4990794" y="2724519"/>
                </a:cubicBezTo>
                <a:cubicBezTo>
                  <a:pt x="4959056" y="2778320"/>
                  <a:pt x="4881472" y="2821359"/>
                  <a:pt x="4821523" y="2821359"/>
                </a:cubicBezTo>
                <a:lnTo>
                  <a:pt x="3636615" y="2821359"/>
                </a:lnTo>
                <a:cubicBezTo>
                  <a:pt x="3573139" y="2821359"/>
                  <a:pt x="3495556" y="2778320"/>
                  <a:pt x="3467344" y="2724519"/>
                </a:cubicBezTo>
                <a:cubicBezTo>
                  <a:pt x="2874890" y="1680798"/>
                  <a:pt x="2874890" y="1680798"/>
                  <a:pt x="2874890" y="1680798"/>
                </a:cubicBezTo>
                <a:cubicBezTo>
                  <a:pt x="2843151" y="1623410"/>
                  <a:pt x="2843151" y="1537330"/>
                  <a:pt x="2874890" y="1479943"/>
                </a:cubicBezTo>
                <a:cubicBezTo>
                  <a:pt x="3467344" y="436221"/>
                  <a:pt x="3467344" y="436221"/>
                  <a:pt x="3467344" y="436221"/>
                </a:cubicBezTo>
                <a:cubicBezTo>
                  <a:pt x="3495556" y="382420"/>
                  <a:pt x="3573139" y="339380"/>
                  <a:pt x="3636615" y="339380"/>
                </a:cubicBezTo>
                <a:close/>
                <a:moveTo>
                  <a:pt x="1941244" y="0"/>
                </a:moveTo>
                <a:cubicBezTo>
                  <a:pt x="2646302" y="0"/>
                  <a:pt x="2646302" y="0"/>
                  <a:pt x="2646302" y="0"/>
                </a:cubicBezTo>
                <a:cubicBezTo>
                  <a:pt x="2681974" y="0"/>
                  <a:pt x="2728139" y="25610"/>
                  <a:pt x="2747024" y="57624"/>
                </a:cubicBezTo>
                <a:cubicBezTo>
                  <a:pt x="3099552" y="678671"/>
                  <a:pt x="3099552" y="678671"/>
                  <a:pt x="3099552" y="678671"/>
                </a:cubicBezTo>
                <a:cubicBezTo>
                  <a:pt x="3116340" y="712818"/>
                  <a:pt x="3116340" y="764038"/>
                  <a:pt x="3099552" y="798186"/>
                </a:cubicBezTo>
                <a:cubicBezTo>
                  <a:pt x="2747024" y="1419233"/>
                  <a:pt x="2747024" y="1419233"/>
                  <a:pt x="2747024" y="1419233"/>
                </a:cubicBezTo>
                <a:cubicBezTo>
                  <a:pt x="2728139" y="1451247"/>
                  <a:pt x="2681974" y="1476856"/>
                  <a:pt x="2646302" y="1476856"/>
                </a:cubicBezTo>
                <a:lnTo>
                  <a:pt x="1941244" y="1476856"/>
                </a:lnTo>
                <a:cubicBezTo>
                  <a:pt x="1903473" y="1476856"/>
                  <a:pt x="1857309" y="1451247"/>
                  <a:pt x="1840522" y="1419233"/>
                </a:cubicBezTo>
                <a:cubicBezTo>
                  <a:pt x="1487993" y="798186"/>
                  <a:pt x="1487993" y="798186"/>
                  <a:pt x="1487993" y="798186"/>
                </a:cubicBezTo>
                <a:cubicBezTo>
                  <a:pt x="1469108" y="764038"/>
                  <a:pt x="1469108" y="712818"/>
                  <a:pt x="1487993" y="678671"/>
                </a:cubicBezTo>
                <a:cubicBezTo>
                  <a:pt x="1840522" y="57624"/>
                  <a:pt x="1840522" y="57624"/>
                  <a:pt x="1840522" y="57624"/>
                </a:cubicBezTo>
                <a:cubicBezTo>
                  <a:pt x="1857309" y="25610"/>
                  <a:pt x="1903473" y="0"/>
                  <a:pt x="194124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5E792-E25E-44E8-BD49-59606D3D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23" y="1035472"/>
            <a:ext cx="1017171" cy="274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F23AE1-A80C-420F-B043-99441E00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05" y="3240331"/>
            <a:ext cx="2297345" cy="78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D1F310-D18D-4A3E-A79A-E41AD77D3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535" y="1127884"/>
            <a:ext cx="1776068" cy="1776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B58822-BF0E-4FAF-83E6-8309565CE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0" y="5558703"/>
            <a:ext cx="989980" cy="4185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C4CB1-3A00-42CE-9C5B-6FC459E1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051" y="2636774"/>
            <a:ext cx="5235118" cy="2886200"/>
          </a:xfrm>
        </p:spPr>
        <p:txBody>
          <a:bodyPr>
            <a:normAutofit/>
          </a:bodyPr>
          <a:lstStyle/>
          <a:p>
            <a:r>
              <a:rPr lang="en-US" sz="2400" dirty="0"/>
              <a:t>Zillow uses 110 million homes characteristics </a:t>
            </a:r>
          </a:p>
          <a:p>
            <a:endParaRPr lang="en-US" sz="2400" dirty="0"/>
          </a:p>
          <a:p>
            <a:r>
              <a:rPr lang="en-US" sz="2400" dirty="0"/>
              <a:t>Redfin estimating 40 million homes using 500 data point for each </a:t>
            </a:r>
          </a:p>
          <a:p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D121B-1E12-409B-A00B-61088DE68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669" y="4553786"/>
            <a:ext cx="786840" cy="786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76ED57-9A22-40F4-B37A-80F742704FFD}"/>
              </a:ext>
            </a:extLst>
          </p:cNvPr>
          <p:cNvSpPr txBox="1"/>
          <p:nvPr/>
        </p:nvSpPr>
        <p:spPr>
          <a:xfrm>
            <a:off x="7734300" y="3390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Median error 7.9%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7FF93-2E28-4F5B-AAF0-837B08C81619}"/>
              </a:ext>
            </a:extLst>
          </p:cNvPr>
          <p:cNvSpPr txBox="1"/>
          <p:nvPr/>
        </p:nvSpPr>
        <p:spPr>
          <a:xfrm>
            <a:off x="7734300" y="476254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Median error 1.82%</a:t>
            </a:r>
          </a:p>
        </p:txBody>
      </p:sp>
    </p:spTree>
    <p:extLst>
      <p:ext uri="{BB962C8B-B14F-4D97-AF65-F5344CB8AC3E}">
        <p14:creationId xmlns:p14="http://schemas.microsoft.com/office/powerpoint/2010/main" val="364476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B874-C053-4D0C-94AF-5BF27E48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house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4A293-C90D-41E1-980A-C28659E46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99" y="2818159"/>
            <a:ext cx="2162175" cy="2114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52BF41-ECA5-43E4-90EC-593795DC874F}"/>
              </a:ext>
            </a:extLst>
          </p:cNvPr>
          <p:cNvSpPr txBox="1"/>
          <p:nvPr/>
        </p:nvSpPr>
        <p:spPr>
          <a:xfrm>
            <a:off x="3831537" y="1971747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Location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5A569-737E-4EA9-95FE-E1260A3DC19F}"/>
              </a:ext>
            </a:extLst>
          </p:cNvPr>
          <p:cNvSpPr txBox="1"/>
          <p:nvPr/>
        </p:nvSpPr>
        <p:spPr>
          <a:xfrm>
            <a:off x="3016943" y="2796274"/>
            <a:ext cx="88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43242-8A1E-47F3-BE09-DFE396C09473}"/>
              </a:ext>
            </a:extLst>
          </p:cNvPr>
          <p:cNvSpPr txBox="1"/>
          <p:nvPr/>
        </p:nvSpPr>
        <p:spPr>
          <a:xfrm>
            <a:off x="4399038" y="5086623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Age &amp; Condition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E9033-6642-4FF9-A5FA-10DAB91407F6}"/>
              </a:ext>
            </a:extLst>
          </p:cNvPr>
          <p:cNvSpPr txBox="1"/>
          <p:nvPr/>
        </p:nvSpPr>
        <p:spPr>
          <a:xfrm>
            <a:off x="2416290" y="4030069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Upgrades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2143B-D6F3-4A33-92F1-B1DB82BCDDF7}"/>
              </a:ext>
            </a:extLst>
          </p:cNvPr>
          <p:cNvSpPr txBox="1"/>
          <p:nvPr/>
        </p:nvSpPr>
        <p:spPr>
          <a:xfrm>
            <a:off x="6354419" y="2048665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Local Market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5D83A7-A90A-4FC4-83DA-0D6D0F9D1F2E}"/>
              </a:ext>
            </a:extLst>
          </p:cNvPr>
          <p:cNvSpPr txBox="1"/>
          <p:nvPr/>
        </p:nvSpPr>
        <p:spPr>
          <a:xfrm>
            <a:off x="7593923" y="3206095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Economy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595FC-3685-4CCA-8DC1-96C1FE55F1EF}"/>
              </a:ext>
            </a:extLst>
          </p:cNvPr>
          <p:cNvSpPr txBox="1"/>
          <p:nvPr/>
        </p:nvSpPr>
        <p:spPr>
          <a:xfrm>
            <a:off x="7002120" y="4347671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Interest Rate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E12AB3-BE04-4568-876A-679360C42F2D}"/>
              </a:ext>
            </a:extLst>
          </p:cNvPr>
          <p:cNvSpPr/>
          <p:nvPr/>
        </p:nvSpPr>
        <p:spPr>
          <a:xfrm>
            <a:off x="2819604" y="5612620"/>
            <a:ext cx="6204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About Images?</a:t>
            </a:r>
          </a:p>
        </p:txBody>
      </p:sp>
    </p:spTree>
    <p:extLst>
      <p:ext uri="{BB962C8B-B14F-4D97-AF65-F5344CB8AC3E}">
        <p14:creationId xmlns:p14="http://schemas.microsoft.com/office/powerpoint/2010/main" val="371424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CE74D-5B4E-4B6C-AF19-D88E8D39B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4773" r="13669" b="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F25D3-36FC-47F5-8C68-E496784D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Data Information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3E4C00-5BC8-4959-A20E-157217BA0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108 Houston zip codes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Over 15K house information scraped</a:t>
            </a:r>
          </a:p>
          <a:p>
            <a:r>
              <a:rPr lang="en-US" sz="2000" dirty="0">
                <a:solidFill>
                  <a:srgbClr val="000000"/>
                </a:solidFill>
              </a:rPr>
              <a:t>99 features like Address, subdivision, bathroom, built year etc.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Images posted (range between 2 to 95) 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46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01B4-3BEB-4384-A535-044E43C6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BCE6CEEF-F5C8-4DC5-ACED-269D84339A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434804"/>
              </p:ext>
            </p:extLst>
          </p:nvPr>
        </p:nvGraphicFramePr>
        <p:xfrm>
          <a:off x="887574" y="1560442"/>
          <a:ext cx="5711687" cy="3637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C7265AB-FF59-4F01-A107-51DCED58F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051" y="1255006"/>
            <a:ext cx="3262080" cy="14255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8D780F0-647A-4830-A070-8298DA3B4999}"/>
              </a:ext>
            </a:extLst>
          </p:cNvPr>
          <p:cNvGrpSpPr/>
          <p:nvPr/>
        </p:nvGrpSpPr>
        <p:grpSpPr>
          <a:xfrm>
            <a:off x="8000679" y="2976563"/>
            <a:ext cx="2205359" cy="1730585"/>
            <a:chOff x="5806522" y="3353887"/>
            <a:chExt cx="2999547" cy="2273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54980E-2705-4AB5-9222-98D52B9E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06522" y="3353887"/>
              <a:ext cx="2999547" cy="22737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5CC14F-3AA8-4F84-A1E1-C3AB393FA5D3}"/>
                </a:ext>
              </a:extLst>
            </p:cNvPr>
            <p:cNvSpPr/>
            <p:nvPr/>
          </p:nvSpPr>
          <p:spPr>
            <a:xfrm>
              <a:off x="5849178" y="4661452"/>
              <a:ext cx="1346752" cy="5772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181D76-A3C1-4524-9128-99E428A32345}"/>
              </a:ext>
            </a:extLst>
          </p:cNvPr>
          <p:cNvGrpSpPr/>
          <p:nvPr/>
        </p:nvGrpSpPr>
        <p:grpSpPr>
          <a:xfrm>
            <a:off x="3801575" y="5334324"/>
            <a:ext cx="8077965" cy="1404937"/>
            <a:chOff x="3801575" y="5334324"/>
            <a:chExt cx="8077965" cy="1404937"/>
          </a:xfrm>
        </p:grpSpPr>
        <p:pic>
          <p:nvPicPr>
            <p:cNvPr id="11" name="Picture 10" descr="A picture containing indoor, ceiling, room, sofa&#10;&#10;Description automatically generated">
              <a:extLst>
                <a:ext uri="{FF2B5EF4-FFF2-40B4-BE49-F238E27FC236}">
                  <a16:creationId xmlns:a16="http://schemas.microsoft.com/office/drawing/2014/main" id="{F81CCA05-AD7E-40D7-A4C7-9A60AD9A5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6290" y="5334324"/>
              <a:ext cx="1873250" cy="1364180"/>
            </a:xfrm>
            <a:prstGeom prst="rect">
              <a:avLst/>
            </a:prstGeom>
          </p:spPr>
        </p:pic>
        <p:pic>
          <p:nvPicPr>
            <p:cNvPr id="13" name="Picture 12" descr="A bathroom with a large mirror&#10;&#10;Description automatically generated with low confidence">
              <a:extLst>
                <a:ext uri="{FF2B5EF4-FFF2-40B4-BE49-F238E27FC236}">
                  <a16:creationId xmlns:a16="http://schemas.microsoft.com/office/drawing/2014/main" id="{E7F7B9BC-690E-46BB-BCBA-B564FD5A4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813" y="5334324"/>
              <a:ext cx="1873250" cy="1404937"/>
            </a:xfrm>
            <a:prstGeom prst="rect">
              <a:avLst/>
            </a:prstGeom>
          </p:spPr>
        </p:pic>
        <p:pic>
          <p:nvPicPr>
            <p:cNvPr id="15" name="Picture 14" descr="A picture containing building, outdoor, tree, house&#10;&#10;Description automatically generated">
              <a:extLst>
                <a:ext uri="{FF2B5EF4-FFF2-40B4-BE49-F238E27FC236}">
                  <a16:creationId xmlns:a16="http://schemas.microsoft.com/office/drawing/2014/main" id="{66F92D43-6F63-4C81-86D4-17EE5BABD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051" y="5334324"/>
              <a:ext cx="1873251" cy="1369786"/>
            </a:xfrm>
            <a:prstGeom prst="rect">
              <a:avLst/>
            </a:prstGeom>
          </p:spPr>
        </p:pic>
        <p:pic>
          <p:nvPicPr>
            <p:cNvPr id="17" name="Picture 16" descr="A kitchen with red cabinets&#10;&#10;Description automatically generated with medium confidence">
              <a:extLst>
                <a:ext uri="{FF2B5EF4-FFF2-40B4-BE49-F238E27FC236}">
                  <a16:creationId xmlns:a16="http://schemas.microsoft.com/office/drawing/2014/main" id="{8F810611-5511-49D0-9FFC-6FF8680E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575" y="5364769"/>
              <a:ext cx="1873250" cy="1344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7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D2EBF0A-B7E8-4A02-967E-6FCE7B850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graphicEl>
                                              <a:dgm id="{7D2EBF0A-B7E8-4A02-967E-6FCE7B850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F1E49FC-221D-4768-8BEA-57C4A98336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graphicEl>
                                              <a:dgm id="{FF1E49FC-221D-4768-8BEA-57C4A98336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46454E66-B7AE-47CF-9048-39F424E805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graphicEl>
                                              <a:dgm id="{46454E66-B7AE-47CF-9048-39F424E805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43ED231-1F20-4047-AF18-F84453AA4F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graphicEl>
                                              <a:dgm id="{043ED231-1F20-4047-AF18-F84453AA4F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5E2BBC9-1FD7-4D27-8790-4D9AC59C6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graphicEl>
                                              <a:dgm id="{65E2BBC9-1FD7-4D27-8790-4D9AC59C6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47B978F-92F6-4DC9-A80F-1BB1563417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graphicEl>
                                              <a:dgm id="{547B978F-92F6-4DC9-A80F-1BB1563417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C829A-744E-4BC9-8CB3-9B65F868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Data Exploration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6CAA2-2B44-4440-9F6B-9ABDE3D9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88" y="2642616"/>
            <a:ext cx="5151120" cy="36057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B3249-547E-4250-B13B-4BC60826C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669949"/>
            <a:ext cx="5614416" cy="35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73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0C86-CEF7-4820-97CA-2D774D0D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0810-2C50-4F31-8982-50E09B9E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House Information Model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Regression model using CNN</a:t>
            </a:r>
          </a:p>
          <a:p>
            <a:r>
              <a:rPr lang="en-US" dirty="0"/>
              <a:t>Ensemble Model</a:t>
            </a:r>
          </a:p>
        </p:txBody>
      </p:sp>
    </p:spTree>
    <p:extLst>
      <p:ext uri="{BB962C8B-B14F-4D97-AF65-F5344CB8AC3E}">
        <p14:creationId xmlns:p14="http://schemas.microsoft.com/office/powerpoint/2010/main" val="4008503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367</Words>
  <Application>Microsoft Office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Roboto</vt:lpstr>
      <vt:lpstr>sohne</vt:lpstr>
      <vt:lpstr>Times New Roman</vt:lpstr>
      <vt:lpstr>Office Theme</vt:lpstr>
      <vt:lpstr>Image Processing Approach for House Price Estimation Allen Ansari</vt:lpstr>
      <vt:lpstr>Outline</vt:lpstr>
      <vt:lpstr>The Problem</vt:lpstr>
      <vt:lpstr>Who might care?</vt:lpstr>
      <vt:lpstr>Factors affecting house price</vt:lpstr>
      <vt:lpstr>Data Information</vt:lpstr>
      <vt:lpstr>Data Wrangling</vt:lpstr>
      <vt:lpstr>Data Exploration</vt:lpstr>
      <vt:lpstr>Modeling</vt:lpstr>
      <vt:lpstr>House Characteristics Model</vt:lpstr>
      <vt:lpstr>Image Classification</vt:lpstr>
      <vt:lpstr>Regression model using CNN</vt:lpstr>
      <vt:lpstr>Ensemble Model 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Approach for House Price Estimation Allen Ansari</dc:title>
  <dc:creator>Allen Ansari</dc:creator>
  <cp:lastModifiedBy>Allen Ansari</cp:lastModifiedBy>
  <cp:revision>2</cp:revision>
  <dcterms:created xsi:type="dcterms:W3CDTF">2021-01-31T18:14:32Z</dcterms:created>
  <dcterms:modified xsi:type="dcterms:W3CDTF">2021-06-28T17:32:50Z</dcterms:modified>
</cp:coreProperties>
</file>